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7" r:id="rId2"/>
    <p:sldMasterId id="2147483782" r:id="rId3"/>
    <p:sldMasterId id="2147483797" r:id="rId4"/>
    <p:sldMasterId id="2147483812" r:id="rId5"/>
  </p:sldMasterIdLst>
  <p:notesMasterIdLst>
    <p:notesMasterId r:id="rId37"/>
  </p:notesMasterIdLst>
  <p:sldIdLst>
    <p:sldId id="305" r:id="rId6"/>
    <p:sldId id="340" r:id="rId7"/>
    <p:sldId id="307" r:id="rId8"/>
    <p:sldId id="308" r:id="rId9"/>
    <p:sldId id="309" r:id="rId10"/>
    <p:sldId id="310" r:id="rId11"/>
    <p:sldId id="312" r:id="rId12"/>
    <p:sldId id="338" r:id="rId13"/>
    <p:sldId id="313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30" r:id="rId29"/>
    <p:sldId id="331" r:id="rId30"/>
    <p:sldId id="332" r:id="rId31"/>
    <p:sldId id="333" r:id="rId32"/>
    <p:sldId id="334" r:id="rId33"/>
    <p:sldId id="335" r:id="rId34"/>
    <p:sldId id="339" r:id="rId35"/>
    <p:sldId id="337" r:id="rId36"/>
  </p:sldIdLst>
  <p:sldSz cx="12192000" cy="6858000"/>
  <p:notesSz cx="7023100" cy="93091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75472" autoAdjust="0"/>
  </p:normalViewPr>
  <p:slideViewPr>
    <p:cSldViewPr snapToGrid="0">
      <p:cViewPr varScale="1">
        <p:scale>
          <a:sx n="49" d="100"/>
          <a:sy n="49" d="100"/>
        </p:scale>
        <p:origin x="42" y="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F9441-5330-49DB-BC17-052EE43F4D64}" type="doc">
      <dgm:prSet loTypeId="urn:microsoft.com/office/officeart/2009/3/layout/RandomtoResultProcess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94F70DC0-F695-48D8-AD4A-8AAF97BB2FA7}">
      <dgm:prSet phldrT="[Metin]" custT="1"/>
      <dgm:spPr/>
      <dgm:t>
        <a:bodyPr/>
        <a:lstStyle/>
        <a:p>
          <a:r>
            <a:rPr lang="tr-TR" sz="2800" b="1" smtClean="0"/>
            <a:t>Firmalar</a:t>
          </a:r>
          <a:endParaRPr lang="tr-TR" sz="2800" b="1" dirty="0"/>
        </a:p>
      </dgm:t>
    </dgm:pt>
    <dgm:pt modelId="{8D36C637-B6EE-451A-B08D-EDF0E46456BE}" type="parTrans" cxnId="{3178CB2E-64CC-4A0B-ABF8-587A7CD41E27}">
      <dgm:prSet/>
      <dgm:spPr/>
      <dgm:t>
        <a:bodyPr/>
        <a:lstStyle/>
        <a:p>
          <a:endParaRPr lang="tr-TR"/>
        </a:p>
      </dgm:t>
    </dgm:pt>
    <dgm:pt modelId="{1E8EB0A8-BC82-4146-924A-5D88C59C7637}" type="sibTrans" cxnId="{3178CB2E-64CC-4A0B-ABF8-587A7CD41E27}">
      <dgm:prSet/>
      <dgm:spPr/>
      <dgm:t>
        <a:bodyPr/>
        <a:lstStyle/>
        <a:p>
          <a:endParaRPr lang="tr-TR"/>
        </a:p>
      </dgm:t>
    </dgm:pt>
    <dgm:pt modelId="{15F18164-649F-48D4-9C7D-1EED598F66BC}">
      <dgm:prSet phldrT="[Metin]" custT="1"/>
      <dgm:spPr/>
      <dgm:t>
        <a:bodyPr/>
        <a:lstStyle/>
        <a:p>
          <a:r>
            <a:rPr lang="tr-TR" sz="2800" b="1" smtClean="0"/>
            <a:t>İşbirliği Kuruluşu</a:t>
          </a:r>
          <a:endParaRPr lang="tr-TR" sz="2800" b="1" dirty="0"/>
        </a:p>
      </dgm:t>
    </dgm:pt>
    <dgm:pt modelId="{8DC53952-F595-47BB-A09B-F3671BC4FCF9}" type="parTrans" cxnId="{789CBDBF-4B8B-4819-A933-075FDD6B9D69}">
      <dgm:prSet/>
      <dgm:spPr/>
      <dgm:t>
        <a:bodyPr/>
        <a:lstStyle/>
        <a:p>
          <a:endParaRPr lang="tr-TR"/>
        </a:p>
      </dgm:t>
    </dgm:pt>
    <dgm:pt modelId="{2A164276-0539-4DB5-AE88-5910DC05F554}" type="sibTrans" cxnId="{789CBDBF-4B8B-4819-A933-075FDD6B9D69}">
      <dgm:prSet/>
      <dgm:spPr/>
      <dgm:t>
        <a:bodyPr/>
        <a:lstStyle/>
        <a:p>
          <a:endParaRPr lang="tr-TR"/>
        </a:p>
      </dgm:t>
    </dgm:pt>
    <dgm:pt modelId="{E2574E1B-52EA-4129-B854-87014B2CB7AD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2000" b="1" dirty="0" smtClean="0"/>
            <a:t>Ekonomi Bakanlığı</a:t>
          </a:r>
          <a:endParaRPr lang="tr-TR" sz="2000" b="1" dirty="0"/>
        </a:p>
      </dgm:t>
    </dgm:pt>
    <dgm:pt modelId="{F38CB68B-D938-488F-BD45-943D6EC505F7}" type="parTrans" cxnId="{026C0399-4FC2-4144-A438-DD309DA69485}">
      <dgm:prSet/>
      <dgm:spPr/>
      <dgm:t>
        <a:bodyPr/>
        <a:lstStyle/>
        <a:p>
          <a:endParaRPr lang="tr-TR"/>
        </a:p>
      </dgm:t>
    </dgm:pt>
    <dgm:pt modelId="{79B24F1A-7E93-4969-B6AB-BB82AADA7393}" type="sibTrans" cxnId="{026C0399-4FC2-4144-A438-DD309DA69485}">
      <dgm:prSet/>
      <dgm:spPr/>
      <dgm:t>
        <a:bodyPr/>
        <a:lstStyle/>
        <a:p>
          <a:endParaRPr lang="tr-TR"/>
        </a:p>
      </dgm:t>
    </dgm:pt>
    <dgm:pt modelId="{8A308355-7C52-4009-9B63-5CB1871F49F6}" type="pres">
      <dgm:prSet presAssocID="{48EF9441-5330-49DB-BC17-052EE43F4D64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2B13583-72E1-4ED8-BA6D-0E8E1991FB8C}" type="pres">
      <dgm:prSet presAssocID="{94F70DC0-F695-48D8-AD4A-8AAF97BB2FA7}" presName="chaos" presStyleCnt="0"/>
      <dgm:spPr/>
      <dgm:t>
        <a:bodyPr/>
        <a:lstStyle/>
        <a:p>
          <a:endParaRPr lang="tr-TR"/>
        </a:p>
      </dgm:t>
    </dgm:pt>
    <dgm:pt modelId="{1FFF8F63-7D20-42B0-868A-7A094FBACA29}" type="pres">
      <dgm:prSet presAssocID="{94F70DC0-F695-48D8-AD4A-8AAF97BB2FA7}" presName="parTx1" presStyleLbl="revTx" presStyleIdx="0" presStyleCnt="2"/>
      <dgm:spPr/>
      <dgm:t>
        <a:bodyPr/>
        <a:lstStyle/>
        <a:p>
          <a:endParaRPr lang="tr-TR"/>
        </a:p>
      </dgm:t>
    </dgm:pt>
    <dgm:pt modelId="{6DB0C468-582B-47D5-82A3-8EBCD810BC61}" type="pres">
      <dgm:prSet presAssocID="{94F70DC0-F695-48D8-AD4A-8AAF97BB2FA7}" presName="c1" presStyleLbl="node1" presStyleIdx="0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D7071CAC-D0E0-4EF8-A43A-A8F16A46C364}" type="pres">
      <dgm:prSet presAssocID="{94F70DC0-F695-48D8-AD4A-8AAF97BB2FA7}" presName="c2" presStyleLbl="node1" presStyleIdx="1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F3D97A1D-2938-4A72-9EC0-56E9F6C83EBE}" type="pres">
      <dgm:prSet presAssocID="{94F70DC0-F695-48D8-AD4A-8AAF97BB2FA7}" presName="c3" presStyleLbl="node1" presStyleIdx="2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434BA860-CE28-4EDB-9E0D-7F07EE1A4FFB}" type="pres">
      <dgm:prSet presAssocID="{94F70DC0-F695-48D8-AD4A-8AAF97BB2FA7}" presName="c4" presStyleLbl="node1" presStyleIdx="3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7C5E675-3F4A-4492-BD58-9EF523CC3331}" type="pres">
      <dgm:prSet presAssocID="{94F70DC0-F695-48D8-AD4A-8AAF97BB2FA7}" presName="c5" presStyleLbl="node1" presStyleIdx="4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BE220DD0-AE5C-441F-8FC3-28AEC5852EDF}" type="pres">
      <dgm:prSet presAssocID="{94F70DC0-F695-48D8-AD4A-8AAF97BB2FA7}" presName="c6" presStyleLbl="node1" presStyleIdx="5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EDD2A187-CB69-4648-9E9D-A208D10105C1}" type="pres">
      <dgm:prSet presAssocID="{94F70DC0-F695-48D8-AD4A-8AAF97BB2FA7}" presName="c7" presStyleLbl="node1" presStyleIdx="6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84E69D7-CE63-458C-9BA4-FDA87AB15377}" type="pres">
      <dgm:prSet presAssocID="{94F70DC0-F695-48D8-AD4A-8AAF97BB2FA7}" presName="c8" presStyleLbl="node1" presStyleIdx="7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3BC9EAAD-B579-43F1-BBDB-0E8644623723}" type="pres">
      <dgm:prSet presAssocID="{94F70DC0-F695-48D8-AD4A-8AAF97BB2FA7}" presName="c9" presStyleLbl="node1" presStyleIdx="8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13DC91C9-5852-4B0C-9FCB-22CEE1C82D90}" type="pres">
      <dgm:prSet presAssocID="{94F70DC0-F695-48D8-AD4A-8AAF97BB2FA7}" presName="c10" presStyleLbl="node1" presStyleIdx="9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1FACEDF4-43EB-4E63-AD27-17A5CDA6F63D}" type="pres">
      <dgm:prSet presAssocID="{94F70DC0-F695-48D8-AD4A-8AAF97BB2FA7}" presName="c11" presStyleLbl="node1" presStyleIdx="10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410E130A-F863-4830-A2D2-104436283A3F}" type="pres">
      <dgm:prSet presAssocID="{94F70DC0-F695-48D8-AD4A-8AAF97BB2FA7}" presName="c12" presStyleLbl="node1" presStyleIdx="11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24C73518-273A-4925-B0BC-2771F0203DC1}" type="pres">
      <dgm:prSet presAssocID="{94F70DC0-F695-48D8-AD4A-8AAF97BB2FA7}" presName="c13" presStyleLbl="node1" presStyleIdx="12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7670C9E-7532-4761-A928-45E50688EA73}" type="pres">
      <dgm:prSet presAssocID="{94F70DC0-F695-48D8-AD4A-8AAF97BB2FA7}" presName="c14" presStyleLbl="node1" presStyleIdx="13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63E2F45-4228-4F24-A9F8-4C298AE6944E}" type="pres">
      <dgm:prSet presAssocID="{94F70DC0-F695-48D8-AD4A-8AAF97BB2FA7}" presName="c15" presStyleLbl="node1" presStyleIdx="14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C6DF4DA7-CCF6-4965-A47F-F88B03C42B49}" type="pres">
      <dgm:prSet presAssocID="{94F70DC0-F695-48D8-AD4A-8AAF97BB2FA7}" presName="c16" presStyleLbl="node1" presStyleIdx="15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22245189-7003-4304-9822-3E4F9F4E0509}" type="pres">
      <dgm:prSet presAssocID="{94F70DC0-F695-48D8-AD4A-8AAF97BB2FA7}" presName="c17" presStyleLbl="node1" presStyleIdx="16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B9D82173-BA07-4A2D-93C6-B0B8BAC748A0}" type="pres">
      <dgm:prSet presAssocID="{94F70DC0-F695-48D8-AD4A-8AAF97BB2FA7}" presName="c18" presStyleLbl="node1" presStyleIdx="17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7B681157-89D9-4998-80D9-33AF13A22685}" type="pres">
      <dgm:prSet presAssocID="{1E8EB0A8-BC82-4146-924A-5D88C59C7637}" presName="chevronComposite1" presStyleCnt="0"/>
      <dgm:spPr/>
      <dgm:t>
        <a:bodyPr/>
        <a:lstStyle/>
        <a:p>
          <a:endParaRPr lang="tr-TR"/>
        </a:p>
      </dgm:t>
    </dgm:pt>
    <dgm:pt modelId="{C4DAC7A5-7144-48BC-BB61-3D9C1850AB5D}" type="pres">
      <dgm:prSet presAssocID="{1E8EB0A8-BC82-4146-924A-5D88C59C7637}" presName="chevron1" presStyleLbl="sibTrans2D1" presStyleIdx="0" presStyleCnt="2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707FDA54-DD09-4EAB-94CA-65DCB3364B3D}" type="pres">
      <dgm:prSet presAssocID="{1E8EB0A8-BC82-4146-924A-5D88C59C7637}" presName="spChevron1" presStyleCnt="0"/>
      <dgm:spPr/>
      <dgm:t>
        <a:bodyPr/>
        <a:lstStyle/>
        <a:p>
          <a:endParaRPr lang="tr-TR"/>
        </a:p>
      </dgm:t>
    </dgm:pt>
    <dgm:pt modelId="{D5699529-0C36-4BAC-8280-93B527A8C04D}" type="pres">
      <dgm:prSet presAssocID="{15F18164-649F-48D4-9C7D-1EED598F66BC}" presName="middle" presStyleCnt="0"/>
      <dgm:spPr/>
      <dgm:t>
        <a:bodyPr/>
        <a:lstStyle/>
        <a:p>
          <a:endParaRPr lang="tr-TR"/>
        </a:p>
      </dgm:t>
    </dgm:pt>
    <dgm:pt modelId="{79DB093F-D3E8-4A2C-B6D5-72A4B949C24E}" type="pres">
      <dgm:prSet presAssocID="{15F18164-649F-48D4-9C7D-1EED598F66BC}" presName="parTxMid" presStyleLbl="revTx" presStyleIdx="1" presStyleCnt="2"/>
      <dgm:spPr/>
      <dgm:t>
        <a:bodyPr/>
        <a:lstStyle/>
        <a:p>
          <a:endParaRPr lang="tr-TR"/>
        </a:p>
      </dgm:t>
    </dgm:pt>
    <dgm:pt modelId="{0F52569F-541C-4DCD-9651-E2E111FCB45B}" type="pres">
      <dgm:prSet presAssocID="{15F18164-649F-48D4-9C7D-1EED598F66BC}" presName="spMid" presStyleCnt="0"/>
      <dgm:spPr/>
      <dgm:t>
        <a:bodyPr/>
        <a:lstStyle/>
        <a:p>
          <a:endParaRPr lang="tr-TR"/>
        </a:p>
      </dgm:t>
    </dgm:pt>
    <dgm:pt modelId="{0EDB31BF-D627-4866-A549-2F260970F203}" type="pres">
      <dgm:prSet presAssocID="{2A164276-0539-4DB5-AE88-5910DC05F554}" presName="chevronComposite1" presStyleCnt="0"/>
      <dgm:spPr/>
      <dgm:t>
        <a:bodyPr/>
        <a:lstStyle/>
        <a:p>
          <a:endParaRPr lang="tr-TR"/>
        </a:p>
      </dgm:t>
    </dgm:pt>
    <dgm:pt modelId="{594D068F-0BE5-4C54-A574-CA384A81BBEA}" type="pres">
      <dgm:prSet presAssocID="{2A164276-0539-4DB5-AE88-5910DC05F554}" presName="chevron1" presStyleLbl="sibTrans2D1" presStyleIdx="1" presStyleCnt="2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4568BE0B-F6E6-4B9E-A045-488967FB9BC8}" type="pres">
      <dgm:prSet presAssocID="{2A164276-0539-4DB5-AE88-5910DC05F554}" presName="spChevron1" presStyleCnt="0"/>
      <dgm:spPr/>
      <dgm:t>
        <a:bodyPr/>
        <a:lstStyle/>
        <a:p>
          <a:endParaRPr lang="tr-TR"/>
        </a:p>
      </dgm:t>
    </dgm:pt>
    <dgm:pt modelId="{0F846731-1CA5-4D41-8533-97ED2D4341E5}" type="pres">
      <dgm:prSet presAssocID="{E2574E1B-52EA-4129-B854-87014B2CB7AD}" presName="last" presStyleCnt="0"/>
      <dgm:spPr/>
      <dgm:t>
        <a:bodyPr/>
        <a:lstStyle/>
        <a:p>
          <a:endParaRPr lang="tr-TR"/>
        </a:p>
      </dgm:t>
    </dgm:pt>
    <dgm:pt modelId="{65591574-BD81-435B-87E5-B771A0F6C803}" type="pres">
      <dgm:prSet presAssocID="{E2574E1B-52EA-4129-B854-87014B2CB7AD}" presName="circleTx" presStyleLbl="node1" presStyleIdx="18" presStyleCnt="19"/>
      <dgm:spPr/>
      <dgm:t>
        <a:bodyPr/>
        <a:lstStyle/>
        <a:p>
          <a:endParaRPr lang="tr-TR"/>
        </a:p>
      </dgm:t>
    </dgm:pt>
    <dgm:pt modelId="{65BC7409-4E4D-4E43-AC05-6409AF9F3747}" type="pres">
      <dgm:prSet presAssocID="{E2574E1B-52EA-4129-B854-87014B2CB7AD}" presName="spN" presStyleCnt="0"/>
      <dgm:spPr/>
      <dgm:t>
        <a:bodyPr/>
        <a:lstStyle/>
        <a:p>
          <a:endParaRPr lang="tr-TR"/>
        </a:p>
      </dgm:t>
    </dgm:pt>
  </dgm:ptLst>
  <dgm:cxnLst>
    <dgm:cxn modelId="{026C0399-4FC2-4144-A438-DD309DA69485}" srcId="{48EF9441-5330-49DB-BC17-052EE43F4D64}" destId="{E2574E1B-52EA-4129-B854-87014B2CB7AD}" srcOrd="2" destOrd="0" parTransId="{F38CB68B-D938-488F-BD45-943D6EC505F7}" sibTransId="{79B24F1A-7E93-4969-B6AB-BB82AADA7393}"/>
    <dgm:cxn modelId="{086E3687-9E6A-4FC8-9565-F3DB7BFBF6F8}" type="presOf" srcId="{E2574E1B-52EA-4129-B854-87014B2CB7AD}" destId="{65591574-BD81-435B-87E5-B771A0F6C803}" srcOrd="0" destOrd="0" presId="urn:microsoft.com/office/officeart/2009/3/layout/RandomtoResultProcess"/>
    <dgm:cxn modelId="{F0A31986-2A5A-4E79-BB98-C768E7412FC7}" type="presOf" srcId="{15F18164-649F-48D4-9C7D-1EED598F66BC}" destId="{79DB093F-D3E8-4A2C-B6D5-72A4B949C24E}" srcOrd="0" destOrd="0" presId="urn:microsoft.com/office/officeart/2009/3/layout/RandomtoResultProcess"/>
    <dgm:cxn modelId="{06C498C6-DA9F-49C7-8F3E-5B7DC22014B7}" type="presOf" srcId="{48EF9441-5330-49DB-BC17-052EE43F4D64}" destId="{8A308355-7C52-4009-9B63-5CB1871F49F6}" srcOrd="0" destOrd="0" presId="urn:microsoft.com/office/officeart/2009/3/layout/RandomtoResultProcess"/>
    <dgm:cxn modelId="{3178CB2E-64CC-4A0B-ABF8-587A7CD41E27}" srcId="{48EF9441-5330-49DB-BC17-052EE43F4D64}" destId="{94F70DC0-F695-48D8-AD4A-8AAF97BB2FA7}" srcOrd="0" destOrd="0" parTransId="{8D36C637-B6EE-451A-B08D-EDF0E46456BE}" sibTransId="{1E8EB0A8-BC82-4146-924A-5D88C59C7637}"/>
    <dgm:cxn modelId="{789CBDBF-4B8B-4819-A933-075FDD6B9D69}" srcId="{48EF9441-5330-49DB-BC17-052EE43F4D64}" destId="{15F18164-649F-48D4-9C7D-1EED598F66BC}" srcOrd="1" destOrd="0" parTransId="{8DC53952-F595-47BB-A09B-F3671BC4FCF9}" sibTransId="{2A164276-0539-4DB5-AE88-5910DC05F554}"/>
    <dgm:cxn modelId="{8316BAD2-C0EB-4B81-9DD9-091829C11731}" type="presOf" srcId="{94F70DC0-F695-48D8-AD4A-8AAF97BB2FA7}" destId="{1FFF8F63-7D20-42B0-868A-7A094FBACA29}" srcOrd="0" destOrd="0" presId="urn:microsoft.com/office/officeart/2009/3/layout/RandomtoResultProcess"/>
    <dgm:cxn modelId="{3941F6CE-145C-4577-892C-F154745908E9}" type="presParOf" srcId="{8A308355-7C52-4009-9B63-5CB1871F49F6}" destId="{C2B13583-72E1-4ED8-BA6D-0E8E1991FB8C}" srcOrd="0" destOrd="0" presId="urn:microsoft.com/office/officeart/2009/3/layout/RandomtoResultProcess"/>
    <dgm:cxn modelId="{0ADF8C76-1E4D-4E8E-831E-5C4F0F6DC27B}" type="presParOf" srcId="{C2B13583-72E1-4ED8-BA6D-0E8E1991FB8C}" destId="{1FFF8F63-7D20-42B0-868A-7A094FBACA29}" srcOrd="0" destOrd="0" presId="urn:microsoft.com/office/officeart/2009/3/layout/RandomtoResultProcess"/>
    <dgm:cxn modelId="{0882DF85-BB2C-4C0D-B2B5-07902748702A}" type="presParOf" srcId="{C2B13583-72E1-4ED8-BA6D-0E8E1991FB8C}" destId="{6DB0C468-582B-47D5-82A3-8EBCD810BC61}" srcOrd="1" destOrd="0" presId="urn:microsoft.com/office/officeart/2009/3/layout/RandomtoResultProcess"/>
    <dgm:cxn modelId="{209A6330-3C10-4FFC-BD4B-915F716CCCA9}" type="presParOf" srcId="{C2B13583-72E1-4ED8-BA6D-0E8E1991FB8C}" destId="{D7071CAC-D0E0-4EF8-A43A-A8F16A46C364}" srcOrd="2" destOrd="0" presId="urn:microsoft.com/office/officeart/2009/3/layout/RandomtoResultProcess"/>
    <dgm:cxn modelId="{6D400357-3F68-4EAC-90A4-7F3D2D11219C}" type="presParOf" srcId="{C2B13583-72E1-4ED8-BA6D-0E8E1991FB8C}" destId="{F3D97A1D-2938-4A72-9EC0-56E9F6C83EBE}" srcOrd="3" destOrd="0" presId="urn:microsoft.com/office/officeart/2009/3/layout/RandomtoResultProcess"/>
    <dgm:cxn modelId="{4160F335-231A-4FC5-81F8-0F52AED68AE9}" type="presParOf" srcId="{C2B13583-72E1-4ED8-BA6D-0E8E1991FB8C}" destId="{434BA860-CE28-4EDB-9E0D-7F07EE1A4FFB}" srcOrd="4" destOrd="0" presId="urn:microsoft.com/office/officeart/2009/3/layout/RandomtoResultProcess"/>
    <dgm:cxn modelId="{27FABA97-E317-44ED-88FF-AA2F29AC970C}" type="presParOf" srcId="{C2B13583-72E1-4ED8-BA6D-0E8E1991FB8C}" destId="{A7C5E675-3F4A-4492-BD58-9EF523CC3331}" srcOrd="5" destOrd="0" presId="urn:microsoft.com/office/officeart/2009/3/layout/RandomtoResultProcess"/>
    <dgm:cxn modelId="{32EE99BF-3DE8-40BC-9812-E6E35082BCFB}" type="presParOf" srcId="{C2B13583-72E1-4ED8-BA6D-0E8E1991FB8C}" destId="{BE220DD0-AE5C-441F-8FC3-28AEC5852EDF}" srcOrd="6" destOrd="0" presId="urn:microsoft.com/office/officeart/2009/3/layout/RandomtoResultProcess"/>
    <dgm:cxn modelId="{FD2458E4-C77B-42C1-820A-884FFAA69C5A}" type="presParOf" srcId="{C2B13583-72E1-4ED8-BA6D-0E8E1991FB8C}" destId="{EDD2A187-CB69-4648-9E9D-A208D10105C1}" srcOrd="7" destOrd="0" presId="urn:microsoft.com/office/officeart/2009/3/layout/RandomtoResultProcess"/>
    <dgm:cxn modelId="{FC912F22-E1D6-4174-B704-4E3FDDD0A068}" type="presParOf" srcId="{C2B13583-72E1-4ED8-BA6D-0E8E1991FB8C}" destId="{A84E69D7-CE63-458C-9BA4-FDA87AB15377}" srcOrd="8" destOrd="0" presId="urn:microsoft.com/office/officeart/2009/3/layout/RandomtoResultProcess"/>
    <dgm:cxn modelId="{1E1DBE23-CE3B-433C-8997-DA912401B35F}" type="presParOf" srcId="{C2B13583-72E1-4ED8-BA6D-0E8E1991FB8C}" destId="{3BC9EAAD-B579-43F1-BBDB-0E8644623723}" srcOrd="9" destOrd="0" presId="urn:microsoft.com/office/officeart/2009/3/layout/RandomtoResultProcess"/>
    <dgm:cxn modelId="{661F0327-1468-4FE7-AB23-A373DE873621}" type="presParOf" srcId="{C2B13583-72E1-4ED8-BA6D-0E8E1991FB8C}" destId="{13DC91C9-5852-4B0C-9FCB-22CEE1C82D90}" srcOrd="10" destOrd="0" presId="urn:microsoft.com/office/officeart/2009/3/layout/RandomtoResultProcess"/>
    <dgm:cxn modelId="{295F213B-9DAD-47C2-82D0-E8CC027E4536}" type="presParOf" srcId="{C2B13583-72E1-4ED8-BA6D-0E8E1991FB8C}" destId="{1FACEDF4-43EB-4E63-AD27-17A5CDA6F63D}" srcOrd="11" destOrd="0" presId="urn:microsoft.com/office/officeart/2009/3/layout/RandomtoResultProcess"/>
    <dgm:cxn modelId="{DFAA42D3-7430-4D5E-8022-4EE70EDE23F4}" type="presParOf" srcId="{C2B13583-72E1-4ED8-BA6D-0E8E1991FB8C}" destId="{410E130A-F863-4830-A2D2-104436283A3F}" srcOrd="12" destOrd="0" presId="urn:microsoft.com/office/officeart/2009/3/layout/RandomtoResultProcess"/>
    <dgm:cxn modelId="{89D32D4E-12FE-4F44-B41A-6321BDEC6F52}" type="presParOf" srcId="{C2B13583-72E1-4ED8-BA6D-0E8E1991FB8C}" destId="{24C73518-273A-4925-B0BC-2771F0203DC1}" srcOrd="13" destOrd="0" presId="urn:microsoft.com/office/officeart/2009/3/layout/RandomtoResultProcess"/>
    <dgm:cxn modelId="{F173E86F-96B4-4C5F-9BB0-8C8FFEFBD695}" type="presParOf" srcId="{C2B13583-72E1-4ED8-BA6D-0E8E1991FB8C}" destId="{A7670C9E-7532-4761-A928-45E50688EA73}" srcOrd="14" destOrd="0" presId="urn:microsoft.com/office/officeart/2009/3/layout/RandomtoResultProcess"/>
    <dgm:cxn modelId="{E040F566-0D3C-4344-91BC-051DEEAF96F0}" type="presParOf" srcId="{C2B13583-72E1-4ED8-BA6D-0E8E1991FB8C}" destId="{A63E2F45-4228-4F24-A9F8-4C298AE6944E}" srcOrd="15" destOrd="0" presId="urn:microsoft.com/office/officeart/2009/3/layout/RandomtoResultProcess"/>
    <dgm:cxn modelId="{A2014B1D-B2A9-484C-BCC3-8A9D8E004B30}" type="presParOf" srcId="{C2B13583-72E1-4ED8-BA6D-0E8E1991FB8C}" destId="{C6DF4DA7-CCF6-4965-A47F-F88B03C42B49}" srcOrd="16" destOrd="0" presId="urn:microsoft.com/office/officeart/2009/3/layout/RandomtoResultProcess"/>
    <dgm:cxn modelId="{3351B22F-A4FF-42E2-BB3B-3ED8D25BDBD5}" type="presParOf" srcId="{C2B13583-72E1-4ED8-BA6D-0E8E1991FB8C}" destId="{22245189-7003-4304-9822-3E4F9F4E0509}" srcOrd="17" destOrd="0" presId="urn:microsoft.com/office/officeart/2009/3/layout/RandomtoResultProcess"/>
    <dgm:cxn modelId="{2D4A3B17-8A2C-4FDD-AD78-3E9AF965A3A6}" type="presParOf" srcId="{C2B13583-72E1-4ED8-BA6D-0E8E1991FB8C}" destId="{B9D82173-BA07-4A2D-93C6-B0B8BAC748A0}" srcOrd="18" destOrd="0" presId="urn:microsoft.com/office/officeart/2009/3/layout/RandomtoResultProcess"/>
    <dgm:cxn modelId="{886673D7-F474-4603-8F55-06400FE33B6A}" type="presParOf" srcId="{8A308355-7C52-4009-9B63-5CB1871F49F6}" destId="{7B681157-89D9-4998-80D9-33AF13A22685}" srcOrd="1" destOrd="0" presId="urn:microsoft.com/office/officeart/2009/3/layout/RandomtoResultProcess"/>
    <dgm:cxn modelId="{2888ACA2-E85C-4078-ACCC-28FB6FD5ADE7}" type="presParOf" srcId="{7B681157-89D9-4998-80D9-33AF13A22685}" destId="{C4DAC7A5-7144-48BC-BB61-3D9C1850AB5D}" srcOrd="0" destOrd="0" presId="urn:microsoft.com/office/officeart/2009/3/layout/RandomtoResultProcess"/>
    <dgm:cxn modelId="{6E5A1025-C96D-4546-AA51-C2230DBA13D6}" type="presParOf" srcId="{7B681157-89D9-4998-80D9-33AF13A22685}" destId="{707FDA54-DD09-4EAB-94CA-65DCB3364B3D}" srcOrd="1" destOrd="0" presId="urn:microsoft.com/office/officeart/2009/3/layout/RandomtoResultProcess"/>
    <dgm:cxn modelId="{C985A386-D4C3-435C-988D-196186EA04BC}" type="presParOf" srcId="{8A308355-7C52-4009-9B63-5CB1871F49F6}" destId="{D5699529-0C36-4BAC-8280-93B527A8C04D}" srcOrd="2" destOrd="0" presId="urn:microsoft.com/office/officeart/2009/3/layout/RandomtoResultProcess"/>
    <dgm:cxn modelId="{190293DD-B4F9-4D86-B7BF-4D238F5CDC03}" type="presParOf" srcId="{D5699529-0C36-4BAC-8280-93B527A8C04D}" destId="{79DB093F-D3E8-4A2C-B6D5-72A4B949C24E}" srcOrd="0" destOrd="0" presId="urn:microsoft.com/office/officeart/2009/3/layout/RandomtoResultProcess"/>
    <dgm:cxn modelId="{F4DB86A7-596A-4BAA-AE07-D075A360727E}" type="presParOf" srcId="{D5699529-0C36-4BAC-8280-93B527A8C04D}" destId="{0F52569F-541C-4DCD-9651-E2E111FCB45B}" srcOrd="1" destOrd="0" presId="urn:microsoft.com/office/officeart/2009/3/layout/RandomtoResultProcess"/>
    <dgm:cxn modelId="{2097A9F1-B556-453C-B2DF-42391F110F15}" type="presParOf" srcId="{8A308355-7C52-4009-9B63-5CB1871F49F6}" destId="{0EDB31BF-D627-4866-A549-2F260970F203}" srcOrd="3" destOrd="0" presId="urn:microsoft.com/office/officeart/2009/3/layout/RandomtoResultProcess"/>
    <dgm:cxn modelId="{F409A649-16BE-466D-A52A-FA52CDE5FBEF}" type="presParOf" srcId="{0EDB31BF-D627-4866-A549-2F260970F203}" destId="{594D068F-0BE5-4C54-A574-CA384A81BBEA}" srcOrd="0" destOrd="0" presId="urn:microsoft.com/office/officeart/2009/3/layout/RandomtoResultProcess"/>
    <dgm:cxn modelId="{7F5FA41D-B021-4021-8329-56A6AFB8353F}" type="presParOf" srcId="{0EDB31BF-D627-4866-A549-2F260970F203}" destId="{4568BE0B-F6E6-4B9E-A045-488967FB9BC8}" srcOrd="1" destOrd="0" presId="urn:microsoft.com/office/officeart/2009/3/layout/RandomtoResultProcess"/>
    <dgm:cxn modelId="{EBC41CF6-88B5-4AB3-B848-FD64E70A2487}" type="presParOf" srcId="{8A308355-7C52-4009-9B63-5CB1871F49F6}" destId="{0F846731-1CA5-4D41-8533-97ED2D4341E5}" srcOrd="4" destOrd="0" presId="urn:microsoft.com/office/officeart/2009/3/layout/RandomtoResultProcess"/>
    <dgm:cxn modelId="{5A3A3F7E-8F08-4990-AF90-8B683EC1FF65}" type="presParOf" srcId="{0F846731-1CA5-4D41-8533-97ED2D4341E5}" destId="{65591574-BD81-435B-87E5-B771A0F6C803}" srcOrd="0" destOrd="0" presId="urn:microsoft.com/office/officeart/2009/3/layout/RandomtoResultProcess"/>
    <dgm:cxn modelId="{D756D403-BADB-47A3-A696-F0E0DAA2C7CE}" type="presParOf" srcId="{0F846731-1CA5-4D41-8533-97ED2D4341E5}" destId="{65BC7409-4E4D-4E43-AC05-6409AF9F3747}" srcOrd="1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22C6C8-4155-41C3-8AB1-D88B477D00AB}" type="doc">
      <dgm:prSet loTypeId="urn:microsoft.com/office/officeart/2005/8/layout/default#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E977D69C-5591-4513-9973-35639312BD39}">
      <dgm:prSet/>
      <dgm:spPr/>
      <dgm:t>
        <a:bodyPr/>
        <a:lstStyle/>
        <a:p>
          <a:pPr rtl="0"/>
          <a:r>
            <a:rPr lang="de-DE" b="1" dirty="0" err="1" smtClean="0">
              <a:solidFill>
                <a:srgbClr val="475A8C"/>
              </a:solidFill>
            </a:rPr>
            <a:t>İhracatçı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Birlikleri</a:t>
          </a:r>
          <a:endParaRPr lang="tr-TR" dirty="0">
            <a:solidFill>
              <a:srgbClr val="475A8C"/>
            </a:solidFill>
          </a:endParaRPr>
        </a:p>
      </dgm:t>
    </dgm:pt>
    <dgm:pt modelId="{3883C58D-25AB-4FAC-97BA-4E034FED95A0}" type="parTrans" cxnId="{F175E59F-FE71-4E92-9EFE-EA0C8498E460}">
      <dgm:prSet/>
      <dgm:spPr/>
      <dgm:t>
        <a:bodyPr/>
        <a:lstStyle/>
        <a:p>
          <a:endParaRPr lang="tr-TR"/>
        </a:p>
      </dgm:t>
    </dgm:pt>
    <dgm:pt modelId="{B8C62DBC-1725-4C14-87FC-E575BC4D9D45}" type="sibTrans" cxnId="{F175E59F-FE71-4E92-9EFE-EA0C8498E460}">
      <dgm:prSet/>
      <dgm:spPr/>
      <dgm:t>
        <a:bodyPr/>
        <a:lstStyle/>
        <a:p>
          <a:endParaRPr lang="tr-TR"/>
        </a:p>
      </dgm:t>
    </dgm:pt>
    <dgm:pt modelId="{EA2E5F17-6BFA-4329-8C06-73BD20EC61C7}">
      <dgm:prSet/>
      <dgm:spPr/>
      <dgm:t>
        <a:bodyPr/>
        <a:lstStyle/>
        <a:p>
          <a:pPr rtl="0"/>
          <a:r>
            <a:rPr lang="tr-TR" b="1" dirty="0" smtClean="0">
              <a:solidFill>
                <a:srgbClr val="475A8C"/>
              </a:solidFill>
            </a:rPr>
            <a:t>Sanayi / Ticaret Odaları</a:t>
          </a:r>
          <a:endParaRPr lang="tr-TR" dirty="0">
            <a:solidFill>
              <a:srgbClr val="475A8C"/>
            </a:solidFill>
          </a:endParaRPr>
        </a:p>
      </dgm:t>
    </dgm:pt>
    <dgm:pt modelId="{59BB555F-6FE3-4C3E-BF0E-7AEA56522D80}" type="parTrans" cxnId="{70CE7BAE-EDA7-41E3-9706-9F3D6A9D8D6C}">
      <dgm:prSet/>
      <dgm:spPr/>
      <dgm:t>
        <a:bodyPr/>
        <a:lstStyle/>
        <a:p>
          <a:endParaRPr lang="tr-TR"/>
        </a:p>
      </dgm:t>
    </dgm:pt>
    <dgm:pt modelId="{586E4474-BDCF-4D98-BA3E-68D9CAF94543}" type="sibTrans" cxnId="{70CE7BAE-EDA7-41E3-9706-9F3D6A9D8D6C}">
      <dgm:prSet/>
      <dgm:spPr/>
      <dgm:t>
        <a:bodyPr/>
        <a:lstStyle/>
        <a:p>
          <a:endParaRPr lang="tr-TR"/>
        </a:p>
      </dgm:t>
    </dgm:pt>
    <dgm:pt modelId="{0E267800-F415-4603-B64A-4FAFE6A4D69D}">
      <dgm:prSet/>
      <dgm:spPr/>
      <dgm:t>
        <a:bodyPr/>
        <a:lstStyle/>
        <a:p>
          <a:pPr rtl="0"/>
          <a:r>
            <a:rPr lang="tr-TR" b="1" dirty="0" smtClean="0">
              <a:solidFill>
                <a:srgbClr val="475A8C"/>
              </a:solidFill>
            </a:rPr>
            <a:t>TOBB, TİM, DEİK</a:t>
          </a:r>
          <a:endParaRPr lang="tr-TR" dirty="0">
            <a:solidFill>
              <a:srgbClr val="475A8C"/>
            </a:solidFill>
          </a:endParaRPr>
        </a:p>
      </dgm:t>
    </dgm:pt>
    <dgm:pt modelId="{267FF9CF-7E0A-4FBE-9123-5E216F9DCC66}" type="parTrans" cxnId="{7A095AEA-60F3-4BBE-B1A7-34AD13450015}">
      <dgm:prSet/>
      <dgm:spPr/>
      <dgm:t>
        <a:bodyPr/>
        <a:lstStyle/>
        <a:p>
          <a:endParaRPr lang="tr-TR"/>
        </a:p>
      </dgm:t>
    </dgm:pt>
    <dgm:pt modelId="{4AFA0F93-B17E-442D-818F-658E2F7AEE23}" type="sibTrans" cxnId="{7A095AEA-60F3-4BBE-B1A7-34AD13450015}">
      <dgm:prSet/>
      <dgm:spPr/>
      <dgm:t>
        <a:bodyPr/>
        <a:lstStyle/>
        <a:p>
          <a:endParaRPr lang="tr-TR"/>
        </a:p>
      </dgm:t>
    </dgm:pt>
    <dgm:pt modelId="{6B5E1832-CB68-448F-8439-4601CA799956}">
      <dgm:prSet/>
      <dgm:spPr/>
      <dgm:t>
        <a:bodyPr/>
        <a:lstStyle/>
        <a:p>
          <a:pPr rtl="0"/>
          <a:r>
            <a:rPr lang="tr-TR" b="1" dirty="0" smtClean="0">
              <a:solidFill>
                <a:srgbClr val="475A8C"/>
              </a:solidFill>
            </a:rPr>
            <a:t>Teknoloji Geliştirme Bölgeleri</a:t>
          </a:r>
          <a:endParaRPr lang="tr-TR" dirty="0">
            <a:solidFill>
              <a:srgbClr val="475A8C"/>
            </a:solidFill>
          </a:endParaRPr>
        </a:p>
      </dgm:t>
    </dgm:pt>
    <dgm:pt modelId="{2C603BED-000F-4DC5-8CEF-18D01776127A}" type="parTrans" cxnId="{22498CF4-51E4-47E6-9295-9D2416A190E8}">
      <dgm:prSet/>
      <dgm:spPr/>
      <dgm:t>
        <a:bodyPr/>
        <a:lstStyle/>
        <a:p>
          <a:endParaRPr lang="tr-TR"/>
        </a:p>
      </dgm:t>
    </dgm:pt>
    <dgm:pt modelId="{EA2894F2-A68F-4549-B8F7-9FB56487DEDE}" type="sibTrans" cxnId="{22498CF4-51E4-47E6-9295-9D2416A190E8}">
      <dgm:prSet/>
      <dgm:spPr/>
      <dgm:t>
        <a:bodyPr/>
        <a:lstStyle/>
        <a:p>
          <a:endParaRPr lang="tr-TR"/>
        </a:p>
      </dgm:t>
    </dgm:pt>
    <dgm:pt modelId="{031D5B23-1BD3-47A6-B452-4555697D0BBD}">
      <dgm:prSet/>
      <dgm:spPr/>
      <dgm:t>
        <a:bodyPr/>
        <a:lstStyle/>
        <a:p>
          <a:pPr rtl="0"/>
          <a:r>
            <a:rPr lang="de-DE" b="1" dirty="0" err="1" smtClean="0">
              <a:solidFill>
                <a:srgbClr val="475A8C"/>
              </a:solidFill>
            </a:rPr>
            <a:t>Organize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Sanayi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Bölgeleri</a:t>
          </a:r>
          <a:endParaRPr lang="tr-TR" dirty="0">
            <a:solidFill>
              <a:srgbClr val="475A8C"/>
            </a:solidFill>
          </a:endParaRPr>
        </a:p>
      </dgm:t>
    </dgm:pt>
    <dgm:pt modelId="{519E0B81-591B-4E7B-8573-73243D184B38}" type="parTrans" cxnId="{793AA0F2-7232-40BD-8BAE-E1706F430D26}">
      <dgm:prSet/>
      <dgm:spPr/>
      <dgm:t>
        <a:bodyPr/>
        <a:lstStyle/>
        <a:p>
          <a:endParaRPr lang="tr-TR"/>
        </a:p>
      </dgm:t>
    </dgm:pt>
    <dgm:pt modelId="{CA6509CB-A981-40E8-9B2A-2543A08AB157}" type="sibTrans" cxnId="{793AA0F2-7232-40BD-8BAE-E1706F430D26}">
      <dgm:prSet/>
      <dgm:spPr/>
      <dgm:t>
        <a:bodyPr/>
        <a:lstStyle/>
        <a:p>
          <a:endParaRPr lang="tr-TR"/>
        </a:p>
      </dgm:t>
    </dgm:pt>
    <dgm:pt modelId="{81C8D982-F7F0-4C0A-B68C-CB3CB5D935BA}">
      <dgm:prSet/>
      <dgm:spPr/>
      <dgm:t>
        <a:bodyPr/>
        <a:lstStyle/>
        <a:p>
          <a:pPr rtl="0"/>
          <a:r>
            <a:rPr lang="tr-TR" b="1" dirty="0" smtClean="0">
              <a:solidFill>
                <a:srgbClr val="475A8C"/>
              </a:solidFill>
            </a:rPr>
            <a:t>Endüstri Bölgeleri</a:t>
          </a:r>
          <a:endParaRPr lang="tr-TR" dirty="0">
            <a:solidFill>
              <a:srgbClr val="475A8C"/>
            </a:solidFill>
          </a:endParaRPr>
        </a:p>
      </dgm:t>
    </dgm:pt>
    <dgm:pt modelId="{02F75760-4857-41FC-B2D1-F0CA86633F87}" type="parTrans" cxnId="{6F1753EE-DF65-4D5B-9D95-69D8F529E5B7}">
      <dgm:prSet/>
      <dgm:spPr/>
      <dgm:t>
        <a:bodyPr/>
        <a:lstStyle/>
        <a:p>
          <a:endParaRPr lang="tr-TR"/>
        </a:p>
      </dgm:t>
    </dgm:pt>
    <dgm:pt modelId="{B0B01972-14AE-4275-82E6-A5858B121EB4}" type="sibTrans" cxnId="{6F1753EE-DF65-4D5B-9D95-69D8F529E5B7}">
      <dgm:prSet/>
      <dgm:spPr/>
      <dgm:t>
        <a:bodyPr/>
        <a:lstStyle/>
        <a:p>
          <a:endParaRPr lang="tr-TR"/>
        </a:p>
      </dgm:t>
    </dgm:pt>
    <dgm:pt modelId="{0EC8FCBC-85B8-48A8-9A29-AA74EA2B460C}">
      <dgm:prSet/>
      <dgm:spPr/>
      <dgm:t>
        <a:bodyPr/>
        <a:lstStyle/>
        <a:p>
          <a:pPr rtl="0"/>
          <a:r>
            <a:rPr lang="de-DE" b="1" dirty="0" err="1" smtClean="0">
              <a:solidFill>
                <a:srgbClr val="475A8C"/>
              </a:solidFill>
            </a:rPr>
            <a:t>Sektörel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Üretici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Dernekleri</a:t>
          </a:r>
          <a:endParaRPr lang="tr-TR" dirty="0">
            <a:solidFill>
              <a:srgbClr val="475A8C"/>
            </a:solidFill>
          </a:endParaRPr>
        </a:p>
      </dgm:t>
    </dgm:pt>
    <dgm:pt modelId="{7F247423-1E80-4757-BF4F-93C67953B806}" type="parTrans" cxnId="{0B15A1FD-1DF3-4AAF-90F3-6B6444D93A6F}">
      <dgm:prSet/>
      <dgm:spPr/>
      <dgm:t>
        <a:bodyPr/>
        <a:lstStyle/>
        <a:p>
          <a:endParaRPr lang="tr-TR"/>
        </a:p>
      </dgm:t>
    </dgm:pt>
    <dgm:pt modelId="{EB08EF6B-B1C1-414E-9A5E-D5D6429C51A3}" type="sibTrans" cxnId="{0B15A1FD-1DF3-4AAF-90F3-6B6444D93A6F}">
      <dgm:prSet/>
      <dgm:spPr/>
      <dgm:t>
        <a:bodyPr/>
        <a:lstStyle/>
        <a:p>
          <a:endParaRPr lang="tr-TR"/>
        </a:p>
      </dgm:t>
    </dgm:pt>
    <dgm:pt modelId="{66A7A54C-8633-47C9-AF38-316322B6568D}">
      <dgm:prSet/>
      <dgm:spPr/>
      <dgm:t>
        <a:bodyPr/>
        <a:lstStyle/>
        <a:p>
          <a:pPr rtl="0"/>
          <a:r>
            <a:rPr lang="de-DE" b="1" dirty="0" err="1" smtClean="0">
              <a:solidFill>
                <a:srgbClr val="475A8C"/>
              </a:solidFill>
            </a:rPr>
            <a:t>Sektörel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Dış</a:t>
          </a:r>
          <a:r>
            <a:rPr lang="de-DE" b="1" dirty="0" smtClean="0">
              <a:solidFill>
                <a:srgbClr val="475A8C"/>
              </a:solidFill>
            </a:rPr>
            <a:t> Ticaret </a:t>
          </a:r>
          <a:r>
            <a:rPr lang="de-DE" b="1" dirty="0" err="1" smtClean="0">
              <a:solidFill>
                <a:srgbClr val="475A8C"/>
              </a:solidFill>
            </a:rPr>
            <a:t>Şirketleri</a:t>
          </a:r>
          <a:r>
            <a:rPr lang="de-DE" b="1" dirty="0" smtClean="0">
              <a:solidFill>
                <a:srgbClr val="475A8C"/>
              </a:solidFill>
            </a:rPr>
            <a:t> (SDŞ)</a:t>
          </a:r>
          <a:endParaRPr lang="tr-TR" dirty="0">
            <a:solidFill>
              <a:srgbClr val="475A8C"/>
            </a:solidFill>
          </a:endParaRPr>
        </a:p>
      </dgm:t>
    </dgm:pt>
    <dgm:pt modelId="{8641353F-67FA-461D-8A56-69909B77CED0}" type="parTrans" cxnId="{1A003ECA-2BA9-4C38-8BCF-5B95B5255726}">
      <dgm:prSet/>
      <dgm:spPr/>
      <dgm:t>
        <a:bodyPr/>
        <a:lstStyle/>
        <a:p>
          <a:endParaRPr lang="tr-TR"/>
        </a:p>
      </dgm:t>
    </dgm:pt>
    <dgm:pt modelId="{04D1AB94-779F-40BA-8838-32C72BF00CCC}" type="sibTrans" cxnId="{1A003ECA-2BA9-4C38-8BCF-5B95B5255726}">
      <dgm:prSet/>
      <dgm:spPr/>
      <dgm:t>
        <a:bodyPr/>
        <a:lstStyle/>
        <a:p>
          <a:endParaRPr lang="tr-TR"/>
        </a:p>
      </dgm:t>
    </dgm:pt>
    <dgm:pt modelId="{33535675-D53C-46EA-B09C-70FA80811F69}">
      <dgm:prSet/>
      <dgm:spPr/>
      <dgm:t>
        <a:bodyPr/>
        <a:lstStyle/>
        <a:p>
          <a:pPr rtl="0"/>
          <a:r>
            <a:rPr lang="de-DE" b="1" dirty="0" err="1" smtClean="0">
              <a:solidFill>
                <a:srgbClr val="475A8C"/>
              </a:solidFill>
            </a:rPr>
            <a:t>İmalatçıların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kurduğu</a:t>
          </a:r>
          <a:r>
            <a:rPr lang="de-DE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dernek-birlik</a:t>
          </a:r>
          <a:r>
            <a:rPr lang="tr-TR" b="1" dirty="0" smtClean="0">
              <a:solidFill>
                <a:srgbClr val="475A8C"/>
              </a:solidFill>
            </a:rPr>
            <a:t> </a:t>
          </a:r>
          <a:r>
            <a:rPr lang="de-DE" b="1" dirty="0" err="1" smtClean="0">
              <a:solidFill>
                <a:srgbClr val="475A8C"/>
              </a:solidFill>
            </a:rPr>
            <a:t>veya</a:t>
          </a:r>
          <a:r>
            <a:rPr lang="tr-TR" b="1" dirty="0" smtClean="0">
              <a:solidFill>
                <a:srgbClr val="475A8C"/>
              </a:solidFill>
            </a:rPr>
            <a:t> k</a:t>
          </a:r>
          <a:r>
            <a:rPr lang="de-DE" b="1" dirty="0" err="1" smtClean="0">
              <a:solidFill>
                <a:srgbClr val="475A8C"/>
              </a:solidFill>
            </a:rPr>
            <a:t>ooperatifler</a:t>
          </a:r>
          <a:endParaRPr lang="tr-TR" dirty="0">
            <a:solidFill>
              <a:srgbClr val="475A8C"/>
            </a:solidFill>
          </a:endParaRPr>
        </a:p>
      </dgm:t>
    </dgm:pt>
    <dgm:pt modelId="{0AED3856-5CC3-4750-9740-77C82BE9F3D6}" type="parTrans" cxnId="{2D217179-F581-476B-8E6C-84E60D739DD4}">
      <dgm:prSet/>
      <dgm:spPr/>
      <dgm:t>
        <a:bodyPr/>
        <a:lstStyle/>
        <a:p>
          <a:endParaRPr lang="tr-TR"/>
        </a:p>
      </dgm:t>
    </dgm:pt>
    <dgm:pt modelId="{30498AAE-3835-4E5F-B356-AC299D2EFBDE}" type="sibTrans" cxnId="{2D217179-F581-476B-8E6C-84E60D739DD4}">
      <dgm:prSet/>
      <dgm:spPr/>
      <dgm:t>
        <a:bodyPr/>
        <a:lstStyle/>
        <a:p>
          <a:endParaRPr lang="tr-TR"/>
        </a:p>
      </dgm:t>
    </dgm:pt>
    <dgm:pt modelId="{BEF20322-94B9-496D-AAF1-B5B33BCD4CE6}" type="pres">
      <dgm:prSet presAssocID="{1122C6C8-4155-41C3-8AB1-D88B477D00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E565FD9-CD3E-4534-AFE7-53DBB58F2EB1}" type="pres">
      <dgm:prSet presAssocID="{E977D69C-5591-4513-9973-35639312BD39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AFFC31-9AB8-4EAC-AFA9-11DE3576AB05}" type="pres">
      <dgm:prSet presAssocID="{B8C62DBC-1725-4C14-87FC-E575BC4D9D45}" presName="sibTrans" presStyleCnt="0"/>
      <dgm:spPr/>
      <dgm:t>
        <a:bodyPr/>
        <a:lstStyle/>
        <a:p>
          <a:endParaRPr lang="tr-TR"/>
        </a:p>
      </dgm:t>
    </dgm:pt>
    <dgm:pt modelId="{5615D572-C7AD-4268-B71D-529D3583154F}" type="pres">
      <dgm:prSet presAssocID="{EA2E5F17-6BFA-4329-8C06-73BD20EC61C7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858A6B-BCD8-42BC-A56B-73339D5249A5}" type="pres">
      <dgm:prSet presAssocID="{586E4474-BDCF-4D98-BA3E-68D9CAF94543}" presName="sibTrans" presStyleCnt="0"/>
      <dgm:spPr/>
      <dgm:t>
        <a:bodyPr/>
        <a:lstStyle/>
        <a:p>
          <a:endParaRPr lang="tr-TR"/>
        </a:p>
      </dgm:t>
    </dgm:pt>
    <dgm:pt modelId="{1306FC80-7250-48BC-8D27-E25031FABE53}" type="pres">
      <dgm:prSet presAssocID="{0E267800-F415-4603-B64A-4FAFE6A4D69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950A5C-B68E-43CD-BC80-B860F0794D5C}" type="pres">
      <dgm:prSet presAssocID="{4AFA0F93-B17E-442D-818F-658E2F7AEE23}" presName="sibTrans" presStyleCnt="0"/>
      <dgm:spPr/>
      <dgm:t>
        <a:bodyPr/>
        <a:lstStyle/>
        <a:p>
          <a:endParaRPr lang="tr-TR"/>
        </a:p>
      </dgm:t>
    </dgm:pt>
    <dgm:pt modelId="{C6DBDE8C-5E55-4CFF-820F-B68D110AFDB2}" type="pres">
      <dgm:prSet presAssocID="{6B5E1832-CB68-448F-8439-4601CA79995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CF9C79-F546-4A57-90C8-A4C1D76173F4}" type="pres">
      <dgm:prSet presAssocID="{EA2894F2-A68F-4549-B8F7-9FB56487DEDE}" presName="sibTrans" presStyleCnt="0"/>
      <dgm:spPr/>
      <dgm:t>
        <a:bodyPr/>
        <a:lstStyle/>
        <a:p>
          <a:endParaRPr lang="tr-TR"/>
        </a:p>
      </dgm:t>
    </dgm:pt>
    <dgm:pt modelId="{1BC187B2-7C98-411C-ABE0-1F85611DCD27}" type="pres">
      <dgm:prSet presAssocID="{031D5B23-1BD3-47A6-B452-4555697D0BB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D5F257-B8AF-48B9-9199-6B3CEF5B4F3E}" type="pres">
      <dgm:prSet presAssocID="{CA6509CB-A981-40E8-9B2A-2543A08AB157}" presName="sibTrans" presStyleCnt="0"/>
      <dgm:spPr/>
      <dgm:t>
        <a:bodyPr/>
        <a:lstStyle/>
        <a:p>
          <a:endParaRPr lang="tr-TR"/>
        </a:p>
      </dgm:t>
    </dgm:pt>
    <dgm:pt modelId="{B12AB772-FE3B-460F-B0E7-34E15B987762}" type="pres">
      <dgm:prSet presAssocID="{81C8D982-F7F0-4C0A-B68C-CB3CB5D935B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87E4EF1-DDB6-4FCF-86A9-BD02A0392BA2}" type="pres">
      <dgm:prSet presAssocID="{B0B01972-14AE-4275-82E6-A5858B121EB4}" presName="sibTrans" presStyleCnt="0"/>
      <dgm:spPr/>
      <dgm:t>
        <a:bodyPr/>
        <a:lstStyle/>
        <a:p>
          <a:endParaRPr lang="tr-TR"/>
        </a:p>
      </dgm:t>
    </dgm:pt>
    <dgm:pt modelId="{B95A2DE9-517B-4C69-9E56-8813DA15DA45}" type="pres">
      <dgm:prSet presAssocID="{0EC8FCBC-85B8-48A8-9A29-AA74EA2B460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E6441E2-4826-4960-A4B4-3F826B5DDBAA}" type="pres">
      <dgm:prSet presAssocID="{EB08EF6B-B1C1-414E-9A5E-D5D6429C51A3}" presName="sibTrans" presStyleCnt="0"/>
      <dgm:spPr/>
      <dgm:t>
        <a:bodyPr/>
        <a:lstStyle/>
        <a:p>
          <a:endParaRPr lang="tr-TR"/>
        </a:p>
      </dgm:t>
    </dgm:pt>
    <dgm:pt modelId="{7ADD21C8-D84A-466F-A241-398CCE60753D}" type="pres">
      <dgm:prSet presAssocID="{66A7A54C-8633-47C9-AF38-316322B6568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A5D042-A52A-4B26-BF96-4EEF2CA8442E}" type="pres">
      <dgm:prSet presAssocID="{04D1AB94-779F-40BA-8838-32C72BF00CCC}" presName="sibTrans" presStyleCnt="0"/>
      <dgm:spPr/>
      <dgm:t>
        <a:bodyPr/>
        <a:lstStyle/>
        <a:p>
          <a:endParaRPr lang="tr-TR"/>
        </a:p>
      </dgm:t>
    </dgm:pt>
    <dgm:pt modelId="{19A8AA48-F620-4D00-8078-FE39C13E20C3}" type="pres">
      <dgm:prSet presAssocID="{33535675-D53C-46EA-B09C-70FA80811F6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D319C87-70BB-4D11-8C76-8FB07F0E699F}" type="presOf" srcId="{33535675-D53C-46EA-B09C-70FA80811F69}" destId="{19A8AA48-F620-4D00-8078-FE39C13E20C3}" srcOrd="0" destOrd="0" presId="urn:microsoft.com/office/officeart/2005/8/layout/default#1"/>
    <dgm:cxn modelId="{793AA0F2-7232-40BD-8BAE-E1706F430D26}" srcId="{1122C6C8-4155-41C3-8AB1-D88B477D00AB}" destId="{031D5B23-1BD3-47A6-B452-4555697D0BBD}" srcOrd="4" destOrd="0" parTransId="{519E0B81-591B-4E7B-8573-73243D184B38}" sibTransId="{CA6509CB-A981-40E8-9B2A-2543A08AB157}"/>
    <dgm:cxn modelId="{F175E59F-FE71-4E92-9EFE-EA0C8498E460}" srcId="{1122C6C8-4155-41C3-8AB1-D88B477D00AB}" destId="{E977D69C-5591-4513-9973-35639312BD39}" srcOrd="0" destOrd="0" parTransId="{3883C58D-25AB-4FAC-97BA-4E034FED95A0}" sibTransId="{B8C62DBC-1725-4C14-87FC-E575BC4D9D45}"/>
    <dgm:cxn modelId="{6F1753EE-DF65-4D5B-9D95-69D8F529E5B7}" srcId="{1122C6C8-4155-41C3-8AB1-D88B477D00AB}" destId="{81C8D982-F7F0-4C0A-B68C-CB3CB5D935BA}" srcOrd="5" destOrd="0" parTransId="{02F75760-4857-41FC-B2D1-F0CA86633F87}" sibTransId="{B0B01972-14AE-4275-82E6-A5858B121EB4}"/>
    <dgm:cxn modelId="{48DB42BA-0CB1-46FB-8EB0-74ECF5333032}" type="presOf" srcId="{0EC8FCBC-85B8-48A8-9A29-AA74EA2B460C}" destId="{B95A2DE9-517B-4C69-9E56-8813DA15DA45}" srcOrd="0" destOrd="0" presId="urn:microsoft.com/office/officeart/2005/8/layout/default#1"/>
    <dgm:cxn modelId="{2D217179-F581-476B-8E6C-84E60D739DD4}" srcId="{1122C6C8-4155-41C3-8AB1-D88B477D00AB}" destId="{33535675-D53C-46EA-B09C-70FA80811F69}" srcOrd="8" destOrd="0" parTransId="{0AED3856-5CC3-4750-9740-77C82BE9F3D6}" sibTransId="{30498AAE-3835-4E5F-B356-AC299D2EFBDE}"/>
    <dgm:cxn modelId="{0B15A1FD-1DF3-4AAF-90F3-6B6444D93A6F}" srcId="{1122C6C8-4155-41C3-8AB1-D88B477D00AB}" destId="{0EC8FCBC-85B8-48A8-9A29-AA74EA2B460C}" srcOrd="6" destOrd="0" parTransId="{7F247423-1E80-4757-BF4F-93C67953B806}" sibTransId="{EB08EF6B-B1C1-414E-9A5E-D5D6429C51A3}"/>
    <dgm:cxn modelId="{83FBFC03-88DA-4291-B2B6-C4E34AA546B0}" type="presOf" srcId="{1122C6C8-4155-41C3-8AB1-D88B477D00AB}" destId="{BEF20322-94B9-496D-AAF1-B5B33BCD4CE6}" srcOrd="0" destOrd="0" presId="urn:microsoft.com/office/officeart/2005/8/layout/default#1"/>
    <dgm:cxn modelId="{E746E947-6812-498A-8531-4DFD9AFD4AA6}" type="presOf" srcId="{031D5B23-1BD3-47A6-B452-4555697D0BBD}" destId="{1BC187B2-7C98-411C-ABE0-1F85611DCD27}" srcOrd="0" destOrd="0" presId="urn:microsoft.com/office/officeart/2005/8/layout/default#1"/>
    <dgm:cxn modelId="{28F74809-1BB3-4A33-9B85-BA1CA29485D2}" type="presOf" srcId="{0E267800-F415-4603-B64A-4FAFE6A4D69D}" destId="{1306FC80-7250-48BC-8D27-E25031FABE53}" srcOrd="0" destOrd="0" presId="urn:microsoft.com/office/officeart/2005/8/layout/default#1"/>
    <dgm:cxn modelId="{6CEAC47A-A195-4A02-8D6D-3A3CE71156FA}" type="presOf" srcId="{EA2E5F17-6BFA-4329-8C06-73BD20EC61C7}" destId="{5615D572-C7AD-4268-B71D-529D3583154F}" srcOrd="0" destOrd="0" presId="urn:microsoft.com/office/officeart/2005/8/layout/default#1"/>
    <dgm:cxn modelId="{7A095AEA-60F3-4BBE-B1A7-34AD13450015}" srcId="{1122C6C8-4155-41C3-8AB1-D88B477D00AB}" destId="{0E267800-F415-4603-B64A-4FAFE6A4D69D}" srcOrd="2" destOrd="0" parTransId="{267FF9CF-7E0A-4FBE-9123-5E216F9DCC66}" sibTransId="{4AFA0F93-B17E-442D-818F-658E2F7AEE23}"/>
    <dgm:cxn modelId="{F1D898B9-8FD9-44F9-8C78-E828FCC35966}" type="presOf" srcId="{66A7A54C-8633-47C9-AF38-316322B6568D}" destId="{7ADD21C8-D84A-466F-A241-398CCE60753D}" srcOrd="0" destOrd="0" presId="urn:microsoft.com/office/officeart/2005/8/layout/default#1"/>
    <dgm:cxn modelId="{ECAA7E17-3921-4503-B296-7E7A93C4192D}" type="presOf" srcId="{81C8D982-F7F0-4C0A-B68C-CB3CB5D935BA}" destId="{B12AB772-FE3B-460F-B0E7-34E15B987762}" srcOrd="0" destOrd="0" presId="urn:microsoft.com/office/officeart/2005/8/layout/default#1"/>
    <dgm:cxn modelId="{22498CF4-51E4-47E6-9295-9D2416A190E8}" srcId="{1122C6C8-4155-41C3-8AB1-D88B477D00AB}" destId="{6B5E1832-CB68-448F-8439-4601CA799956}" srcOrd="3" destOrd="0" parTransId="{2C603BED-000F-4DC5-8CEF-18D01776127A}" sibTransId="{EA2894F2-A68F-4549-B8F7-9FB56487DEDE}"/>
    <dgm:cxn modelId="{E33303B8-4EAB-4AAE-B556-0C39364DD9D1}" type="presOf" srcId="{6B5E1832-CB68-448F-8439-4601CA799956}" destId="{C6DBDE8C-5E55-4CFF-820F-B68D110AFDB2}" srcOrd="0" destOrd="0" presId="urn:microsoft.com/office/officeart/2005/8/layout/default#1"/>
    <dgm:cxn modelId="{70CE7BAE-EDA7-41E3-9706-9F3D6A9D8D6C}" srcId="{1122C6C8-4155-41C3-8AB1-D88B477D00AB}" destId="{EA2E5F17-6BFA-4329-8C06-73BD20EC61C7}" srcOrd="1" destOrd="0" parTransId="{59BB555F-6FE3-4C3E-BF0E-7AEA56522D80}" sibTransId="{586E4474-BDCF-4D98-BA3E-68D9CAF94543}"/>
    <dgm:cxn modelId="{F64AF3D7-3531-49B4-ABC6-266962545C59}" type="presOf" srcId="{E977D69C-5591-4513-9973-35639312BD39}" destId="{CE565FD9-CD3E-4534-AFE7-53DBB58F2EB1}" srcOrd="0" destOrd="0" presId="urn:microsoft.com/office/officeart/2005/8/layout/default#1"/>
    <dgm:cxn modelId="{1A003ECA-2BA9-4C38-8BCF-5B95B5255726}" srcId="{1122C6C8-4155-41C3-8AB1-D88B477D00AB}" destId="{66A7A54C-8633-47C9-AF38-316322B6568D}" srcOrd="7" destOrd="0" parTransId="{8641353F-67FA-461D-8A56-69909B77CED0}" sibTransId="{04D1AB94-779F-40BA-8838-32C72BF00CCC}"/>
    <dgm:cxn modelId="{D0CB03CD-D0DA-4DA3-9E2E-88166EEA7E7A}" type="presParOf" srcId="{BEF20322-94B9-496D-AAF1-B5B33BCD4CE6}" destId="{CE565FD9-CD3E-4534-AFE7-53DBB58F2EB1}" srcOrd="0" destOrd="0" presId="urn:microsoft.com/office/officeart/2005/8/layout/default#1"/>
    <dgm:cxn modelId="{CB66E7EC-38C8-4797-AD12-9CAD465E7BC5}" type="presParOf" srcId="{BEF20322-94B9-496D-AAF1-B5B33BCD4CE6}" destId="{F7AFFC31-9AB8-4EAC-AFA9-11DE3576AB05}" srcOrd="1" destOrd="0" presId="urn:microsoft.com/office/officeart/2005/8/layout/default#1"/>
    <dgm:cxn modelId="{18C296D9-26DD-4A63-98BD-94D96941072A}" type="presParOf" srcId="{BEF20322-94B9-496D-AAF1-B5B33BCD4CE6}" destId="{5615D572-C7AD-4268-B71D-529D3583154F}" srcOrd="2" destOrd="0" presId="urn:microsoft.com/office/officeart/2005/8/layout/default#1"/>
    <dgm:cxn modelId="{00E0D799-BBBC-456D-80B1-D6E92C71ADD6}" type="presParOf" srcId="{BEF20322-94B9-496D-AAF1-B5B33BCD4CE6}" destId="{7F858A6B-BCD8-42BC-A56B-73339D5249A5}" srcOrd="3" destOrd="0" presId="urn:microsoft.com/office/officeart/2005/8/layout/default#1"/>
    <dgm:cxn modelId="{ED36C941-18A3-4084-B273-5C9BC107056A}" type="presParOf" srcId="{BEF20322-94B9-496D-AAF1-B5B33BCD4CE6}" destId="{1306FC80-7250-48BC-8D27-E25031FABE53}" srcOrd="4" destOrd="0" presId="urn:microsoft.com/office/officeart/2005/8/layout/default#1"/>
    <dgm:cxn modelId="{D39DAAB4-3148-463B-A27B-94FD84CD29D5}" type="presParOf" srcId="{BEF20322-94B9-496D-AAF1-B5B33BCD4CE6}" destId="{34950A5C-B68E-43CD-BC80-B860F0794D5C}" srcOrd="5" destOrd="0" presId="urn:microsoft.com/office/officeart/2005/8/layout/default#1"/>
    <dgm:cxn modelId="{5E594254-4C2F-4F18-9468-311A0D65CE14}" type="presParOf" srcId="{BEF20322-94B9-496D-AAF1-B5B33BCD4CE6}" destId="{C6DBDE8C-5E55-4CFF-820F-B68D110AFDB2}" srcOrd="6" destOrd="0" presId="urn:microsoft.com/office/officeart/2005/8/layout/default#1"/>
    <dgm:cxn modelId="{018E194A-9751-450E-8DFA-3D5B027946DE}" type="presParOf" srcId="{BEF20322-94B9-496D-AAF1-B5B33BCD4CE6}" destId="{F6CF9C79-F546-4A57-90C8-A4C1D76173F4}" srcOrd="7" destOrd="0" presId="urn:microsoft.com/office/officeart/2005/8/layout/default#1"/>
    <dgm:cxn modelId="{047113E6-5B2C-4D74-AFBD-D4448461774B}" type="presParOf" srcId="{BEF20322-94B9-496D-AAF1-B5B33BCD4CE6}" destId="{1BC187B2-7C98-411C-ABE0-1F85611DCD27}" srcOrd="8" destOrd="0" presId="urn:microsoft.com/office/officeart/2005/8/layout/default#1"/>
    <dgm:cxn modelId="{94F69E0C-432D-407A-8791-337D3FFABF5A}" type="presParOf" srcId="{BEF20322-94B9-496D-AAF1-B5B33BCD4CE6}" destId="{24D5F257-B8AF-48B9-9199-6B3CEF5B4F3E}" srcOrd="9" destOrd="0" presId="urn:microsoft.com/office/officeart/2005/8/layout/default#1"/>
    <dgm:cxn modelId="{CFA1F38B-A4C3-4C85-87A9-1B0E6FED131C}" type="presParOf" srcId="{BEF20322-94B9-496D-AAF1-B5B33BCD4CE6}" destId="{B12AB772-FE3B-460F-B0E7-34E15B987762}" srcOrd="10" destOrd="0" presId="urn:microsoft.com/office/officeart/2005/8/layout/default#1"/>
    <dgm:cxn modelId="{33A64847-CB76-446B-A0DD-7A1C883D75F0}" type="presParOf" srcId="{BEF20322-94B9-496D-AAF1-B5B33BCD4CE6}" destId="{787E4EF1-DDB6-4FCF-86A9-BD02A0392BA2}" srcOrd="11" destOrd="0" presId="urn:microsoft.com/office/officeart/2005/8/layout/default#1"/>
    <dgm:cxn modelId="{E3A35E71-3373-460C-819A-C46E1BEB0C39}" type="presParOf" srcId="{BEF20322-94B9-496D-AAF1-B5B33BCD4CE6}" destId="{B95A2DE9-517B-4C69-9E56-8813DA15DA45}" srcOrd="12" destOrd="0" presId="urn:microsoft.com/office/officeart/2005/8/layout/default#1"/>
    <dgm:cxn modelId="{92F662D4-FE8B-4E78-BB92-95ED8393949E}" type="presParOf" srcId="{BEF20322-94B9-496D-AAF1-B5B33BCD4CE6}" destId="{0E6441E2-4826-4960-A4B4-3F826B5DDBAA}" srcOrd="13" destOrd="0" presId="urn:microsoft.com/office/officeart/2005/8/layout/default#1"/>
    <dgm:cxn modelId="{C9202CE8-1FC1-4AD0-AC37-4DA235B6280B}" type="presParOf" srcId="{BEF20322-94B9-496D-AAF1-B5B33BCD4CE6}" destId="{7ADD21C8-D84A-466F-A241-398CCE60753D}" srcOrd="14" destOrd="0" presId="urn:microsoft.com/office/officeart/2005/8/layout/default#1"/>
    <dgm:cxn modelId="{4ABA2E9D-6C42-40D7-9B0A-42ADE5CDD3C9}" type="presParOf" srcId="{BEF20322-94B9-496D-AAF1-B5B33BCD4CE6}" destId="{80A5D042-A52A-4B26-BF96-4EEF2CA8442E}" srcOrd="15" destOrd="0" presId="urn:microsoft.com/office/officeart/2005/8/layout/default#1"/>
    <dgm:cxn modelId="{2743BB9E-3A5E-403D-9CD4-066E321DB5E2}" type="presParOf" srcId="{BEF20322-94B9-496D-AAF1-B5B33BCD4CE6}" destId="{19A8AA48-F620-4D00-8078-FE39C13E20C3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F088C1-6315-4AF3-9DD4-F85E8092BED8}" type="doc">
      <dgm:prSet loTypeId="urn:microsoft.com/office/officeart/2005/8/layout/StepDownProcess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8422124D-B89B-4B19-A867-BD0366E10404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1400" b="1" dirty="0" smtClean="0"/>
            <a:t>Yurt Dışı Pazarlama Faaliyeti ve/veya Alım Heyeti</a:t>
          </a:r>
          <a:endParaRPr lang="tr-TR" sz="1400" b="1" dirty="0"/>
        </a:p>
      </dgm:t>
    </dgm:pt>
    <dgm:pt modelId="{3A0D592D-7EE7-4E71-AC33-272BD11F44F3}" type="parTrans" cxnId="{9CB09C65-6B01-462D-86D6-8F3148B0F029}">
      <dgm:prSet/>
      <dgm:spPr/>
      <dgm:t>
        <a:bodyPr/>
        <a:lstStyle/>
        <a:p>
          <a:endParaRPr lang="tr-TR"/>
        </a:p>
      </dgm:t>
    </dgm:pt>
    <dgm:pt modelId="{F67D4925-D549-4EE3-8943-B1FB256840CE}" type="sibTrans" cxnId="{9CB09C65-6B01-462D-86D6-8F3148B0F029}">
      <dgm:prSet/>
      <dgm:spPr/>
      <dgm:t>
        <a:bodyPr/>
        <a:lstStyle/>
        <a:p>
          <a:endParaRPr lang="tr-TR"/>
        </a:p>
      </dgm:t>
    </dgm:pt>
    <dgm:pt modelId="{75CC44AE-4B6D-4AB0-9051-648C5787E39D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1400" b="1" smtClean="0"/>
            <a:t>Bireysel Danışmanlık</a:t>
          </a:r>
          <a:endParaRPr lang="tr-TR" sz="1400" b="1" dirty="0"/>
        </a:p>
      </dgm:t>
    </dgm:pt>
    <dgm:pt modelId="{EDA830A3-5728-4CED-AA89-A2EED3000937}" type="parTrans" cxnId="{0CE4F0C6-8E3F-4AC0-BEF3-7942B8932B1E}">
      <dgm:prSet/>
      <dgm:spPr/>
      <dgm:t>
        <a:bodyPr/>
        <a:lstStyle/>
        <a:p>
          <a:endParaRPr lang="tr-TR"/>
        </a:p>
      </dgm:t>
    </dgm:pt>
    <dgm:pt modelId="{B0F82EE8-9E54-46AC-82AD-74613F8B06F2}" type="sibTrans" cxnId="{0CE4F0C6-8E3F-4AC0-BEF3-7942B8932B1E}">
      <dgm:prSet/>
      <dgm:spPr/>
      <dgm:t>
        <a:bodyPr/>
        <a:lstStyle/>
        <a:p>
          <a:endParaRPr lang="tr-TR"/>
        </a:p>
      </dgm:t>
    </dgm:pt>
    <dgm:pt modelId="{E59CCEE4-E140-4864-967E-E20BB83EDB6A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1400" b="1" dirty="0" smtClean="0"/>
            <a:t>İşbirliği Kuruluşu Proje Sunumu</a:t>
          </a:r>
          <a:endParaRPr lang="tr-TR" sz="1400" b="1" dirty="0"/>
        </a:p>
      </dgm:t>
    </dgm:pt>
    <dgm:pt modelId="{66B93E60-3584-483D-AADD-A3B081CC1627}" type="parTrans" cxnId="{EC65FFD8-C752-4807-9556-29B88EFE4520}">
      <dgm:prSet/>
      <dgm:spPr/>
      <dgm:t>
        <a:bodyPr/>
        <a:lstStyle/>
        <a:p>
          <a:endParaRPr lang="tr-TR"/>
        </a:p>
      </dgm:t>
    </dgm:pt>
    <dgm:pt modelId="{181766F7-D029-43A8-ABE6-D84A9635EF31}" type="sibTrans" cxnId="{EC65FFD8-C752-4807-9556-29B88EFE4520}">
      <dgm:prSet/>
      <dgm:spPr/>
      <dgm:t>
        <a:bodyPr/>
        <a:lstStyle/>
        <a:p>
          <a:endParaRPr lang="tr-TR"/>
        </a:p>
      </dgm:t>
    </dgm:pt>
    <dgm:pt modelId="{F865481B-67AD-4E9B-A4A5-470488BA6033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1400" b="1" dirty="0" smtClean="0"/>
            <a:t>İhtiyaç Analizi ve İstihdam</a:t>
          </a:r>
          <a:endParaRPr lang="tr-TR" sz="1400" b="1" dirty="0"/>
        </a:p>
      </dgm:t>
    </dgm:pt>
    <dgm:pt modelId="{A3570C1D-8378-44F7-B275-7E35D46C964F}" type="parTrans" cxnId="{04501BAF-F477-4441-8CF3-D4AFC4153A10}">
      <dgm:prSet/>
      <dgm:spPr/>
      <dgm:t>
        <a:bodyPr/>
        <a:lstStyle/>
        <a:p>
          <a:endParaRPr lang="tr-TR"/>
        </a:p>
      </dgm:t>
    </dgm:pt>
    <dgm:pt modelId="{861619C5-40B3-4845-A34D-1208C0364D15}" type="sibTrans" cxnId="{04501BAF-F477-4441-8CF3-D4AFC4153A10}">
      <dgm:prSet/>
      <dgm:spPr/>
      <dgm:t>
        <a:bodyPr/>
        <a:lstStyle/>
        <a:p>
          <a:endParaRPr lang="tr-TR"/>
        </a:p>
      </dgm:t>
    </dgm:pt>
    <dgm:pt modelId="{943EDF46-F2D8-472A-9459-D1AA7BE041D4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1400" b="1" dirty="0" smtClean="0"/>
            <a:t>Eğitim/ Danışmanlık / Küme Tanıtım Faaliyeti</a:t>
          </a:r>
          <a:endParaRPr lang="tr-TR" sz="1400" b="1" dirty="0"/>
        </a:p>
      </dgm:t>
    </dgm:pt>
    <dgm:pt modelId="{EC517AAC-815C-4120-86EE-EC9AFEDCE740}" type="parTrans" cxnId="{9BB5D373-BAC1-4276-A729-369E962D312D}">
      <dgm:prSet/>
      <dgm:spPr/>
      <dgm:t>
        <a:bodyPr/>
        <a:lstStyle/>
        <a:p>
          <a:endParaRPr lang="tr-TR"/>
        </a:p>
      </dgm:t>
    </dgm:pt>
    <dgm:pt modelId="{3C7F9D07-8391-4EF5-A579-C77E4CCE20C0}" type="sibTrans" cxnId="{9BB5D373-BAC1-4276-A729-369E962D312D}">
      <dgm:prSet/>
      <dgm:spPr/>
      <dgm:t>
        <a:bodyPr/>
        <a:lstStyle/>
        <a:p>
          <a:endParaRPr lang="tr-TR"/>
        </a:p>
      </dgm:t>
    </dgm:pt>
    <dgm:pt modelId="{33ECF3A0-F4F0-44E4-9796-4C632AA57843}" type="pres">
      <dgm:prSet presAssocID="{CFF088C1-6315-4AF3-9DD4-F85E8092BED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1503613A-2D7D-4B6C-B594-513654175386}" type="pres">
      <dgm:prSet presAssocID="{E59CCEE4-E140-4864-967E-E20BB83EDB6A}" presName="composite" presStyleCnt="0"/>
      <dgm:spPr/>
    </dgm:pt>
    <dgm:pt modelId="{FAAC15F9-3537-4F55-9E49-6C91951C02E0}" type="pres">
      <dgm:prSet presAssocID="{E59CCEE4-E140-4864-967E-E20BB83EDB6A}" presName="bentUpArrow1" presStyleLbl="alignImgPlace1" presStyleIdx="0" presStyleCnt="4"/>
      <dgm:spPr/>
    </dgm:pt>
    <dgm:pt modelId="{A78EC976-1E2F-4DB5-9A8C-CCE2F1E75BA2}" type="pres">
      <dgm:prSet presAssocID="{E59CCEE4-E140-4864-967E-E20BB83EDB6A}" presName="ParentText" presStyleLbl="node1" presStyleIdx="0" presStyleCnt="5" custScaleX="1404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E27124-CAC5-4B1A-A027-67BD1FE731B6}" type="pres">
      <dgm:prSet presAssocID="{E59CCEE4-E140-4864-967E-E20BB83EDB6A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E13555-99E0-4F5B-9246-4BAD922C856A}" type="pres">
      <dgm:prSet presAssocID="{181766F7-D029-43A8-ABE6-D84A9635EF31}" presName="sibTrans" presStyleCnt="0"/>
      <dgm:spPr/>
    </dgm:pt>
    <dgm:pt modelId="{B02B781C-6C08-4F6C-899F-42E083D0D42E}" type="pres">
      <dgm:prSet presAssocID="{F865481B-67AD-4E9B-A4A5-470488BA6033}" presName="composite" presStyleCnt="0"/>
      <dgm:spPr/>
    </dgm:pt>
    <dgm:pt modelId="{1E8CFA32-3D34-4666-9A09-A50580A834F7}" type="pres">
      <dgm:prSet presAssocID="{F865481B-67AD-4E9B-A4A5-470488BA6033}" presName="bentUpArrow1" presStyleLbl="alignImgPlace1" presStyleIdx="1" presStyleCnt="4"/>
      <dgm:spPr/>
    </dgm:pt>
    <dgm:pt modelId="{CC3B7792-E3D2-4FA3-AFCA-0C873DF7C054}" type="pres">
      <dgm:prSet presAssocID="{F865481B-67AD-4E9B-A4A5-470488BA6033}" presName="ParentText" presStyleLbl="node1" presStyleIdx="1" presStyleCnt="5" custScaleX="1404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26F947-206D-46E5-BCBD-F06A97043AC4}" type="pres">
      <dgm:prSet presAssocID="{F865481B-67AD-4E9B-A4A5-470488BA6033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40FC0371-882A-403B-9A42-2A34305DF659}" type="pres">
      <dgm:prSet presAssocID="{861619C5-40B3-4845-A34D-1208C0364D15}" presName="sibTrans" presStyleCnt="0"/>
      <dgm:spPr/>
    </dgm:pt>
    <dgm:pt modelId="{64D45ADF-781C-4CFD-8AC8-33826374840D}" type="pres">
      <dgm:prSet presAssocID="{943EDF46-F2D8-472A-9459-D1AA7BE041D4}" presName="composite" presStyleCnt="0"/>
      <dgm:spPr/>
    </dgm:pt>
    <dgm:pt modelId="{80F6D84C-9969-4BFE-A5CE-CFE43273D58E}" type="pres">
      <dgm:prSet presAssocID="{943EDF46-F2D8-472A-9459-D1AA7BE041D4}" presName="bentUpArrow1" presStyleLbl="alignImgPlace1" presStyleIdx="2" presStyleCnt="4"/>
      <dgm:spPr/>
    </dgm:pt>
    <dgm:pt modelId="{30512A2D-55E0-40B7-9B96-E22EF5C3ED3E}" type="pres">
      <dgm:prSet presAssocID="{943EDF46-F2D8-472A-9459-D1AA7BE041D4}" presName="ParentText" presStyleLbl="node1" presStyleIdx="2" presStyleCnt="5" custScaleX="1404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4BCD93-031C-4A49-8D0A-F55DE5E70093}" type="pres">
      <dgm:prSet presAssocID="{943EDF46-F2D8-472A-9459-D1AA7BE041D4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67E23794-7BB4-45EB-97AF-4B96647D66A9}" type="pres">
      <dgm:prSet presAssocID="{3C7F9D07-8391-4EF5-A579-C77E4CCE20C0}" presName="sibTrans" presStyleCnt="0"/>
      <dgm:spPr/>
    </dgm:pt>
    <dgm:pt modelId="{FC962FD2-D095-4D38-8270-1EF6F0C69A3B}" type="pres">
      <dgm:prSet presAssocID="{8422124D-B89B-4B19-A867-BD0366E10404}" presName="composite" presStyleCnt="0"/>
      <dgm:spPr/>
    </dgm:pt>
    <dgm:pt modelId="{1767B39D-5219-4587-AD19-ABF42DCBEB34}" type="pres">
      <dgm:prSet presAssocID="{8422124D-B89B-4B19-A867-BD0366E10404}" presName="bentUpArrow1" presStyleLbl="alignImgPlace1" presStyleIdx="3" presStyleCnt="4"/>
      <dgm:spPr/>
    </dgm:pt>
    <dgm:pt modelId="{7984626A-E1ED-4C8B-B60E-5DBE8A9A26D5}" type="pres">
      <dgm:prSet presAssocID="{8422124D-B89B-4B19-A867-BD0366E10404}" presName="ParentText" presStyleLbl="node1" presStyleIdx="3" presStyleCnt="5" custScaleX="1404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2094C8-C879-48EF-9DEB-4FFB86F18858}" type="pres">
      <dgm:prSet presAssocID="{8422124D-B89B-4B19-A867-BD0366E10404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7FA5A0D3-F38A-40B6-AA8E-56136A504D34}" type="pres">
      <dgm:prSet presAssocID="{F67D4925-D549-4EE3-8943-B1FB256840CE}" presName="sibTrans" presStyleCnt="0"/>
      <dgm:spPr/>
    </dgm:pt>
    <dgm:pt modelId="{55FB5DB8-7F86-4E7C-A4B0-70AE514B5131}" type="pres">
      <dgm:prSet presAssocID="{75CC44AE-4B6D-4AB0-9051-648C5787E39D}" presName="composite" presStyleCnt="0"/>
      <dgm:spPr/>
    </dgm:pt>
    <dgm:pt modelId="{D973D372-ACD3-42E6-A29F-868F91A8AAF8}" type="pres">
      <dgm:prSet presAssocID="{75CC44AE-4B6D-4AB0-9051-648C5787E39D}" presName="ParentText" presStyleLbl="node1" presStyleIdx="4" presStyleCnt="5" custScaleX="1404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DFCE20-C0E9-4DE8-8B06-B434B8648D00}" type="presOf" srcId="{75CC44AE-4B6D-4AB0-9051-648C5787E39D}" destId="{D973D372-ACD3-42E6-A29F-868F91A8AAF8}" srcOrd="0" destOrd="0" presId="urn:microsoft.com/office/officeart/2005/8/layout/StepDownProcess"/>
    <dgm:cxn modelId="{9FBE7440-DF66-418A-A4AE-0B4BECC28EC8}" type="presOf" srcId="{CFF088C1-6315-4AF3-9DD4-F85E8092BED8}" destId="{33ECF3A0-F4F0-44E4-9796-4C632AA57843}" srcOrd="0" destOrd="0" presId="urn:microsoft.com/office/officeart/2005/8/layout/StepDownProcess"/>
    <dgm:cxn modelId="{A4122907-11F5-4FB1-BD67-1BF488EEE512}" type="presOf" srcId="{E59CCEE4-E140-4864-967E-E20BB83EDB6A}" destId="{A78EC976-1E2F-4DB5-9A8C-CCE2F1E75BA2}" srcOrd="0" destOrd="0" presId="urn:microsoft.com/office/officeart/2005/8/layout/StepDownProcess"/>
    <dgm:cxn modelId="{0CE4F0C6-8E3F-4AC0-BEF3-7942B8932B1E}" srcId="{CFF088C1-6315-4AF3-9DD4-F85E8092BED8}" destId="{75CC44AE-4B6D-4AB0-9051-648C5787E39D}" srcOrd="4" destOrd="0" parTransId="{EDA830A3-5728-4CED-AA89-A2EED3000937}" sibTransId="{B0F82EE8-9E54-46AC-82AD-74613F8B06F2}"/>
    <dgm:cxn modelId="{9CB09C65-6B01-462D-86D6-8F3148B0F029}" srcId="{CFF088C1-6315-4AF3-9DD4-F85E8092BED8}" destId="{8422124D-B89B-4B19-A867-BD0366E10404}" srcOrd="3" destOrd="0" parTransId="{3A0D592D-7EE7-4E71-AC33-272BD11F44F3}" sibTransId="{F67D4925-D549-4EE3-8943-B1FB256840CE}"/>
    <dgm:cxn modelId="{9323C4F4-BBCC-4F40-8E8C-FE03CDA20229}" type="presOf" srcId="{F865481B-67AD-4E9B-A4A5-470488BA6033}" destId="{CC3B7792-E3D2-4FA3-AFCA-0C873DF7C054}" srcOrd="0" destOrd="0" presId="urn:microsoft.com/office/officeart/2005/8/layout/StepDownProcess"/>
    <dgm:cxn modelId="{04501BAF-F477-4441-8CF3-D4AFC4153A10}" srcId="{CFF088C1-6315-4AF3-9DD4-F85E8092BED8}" destId="{F865481B-67AD-4E9B-A4A5-470488BA6033}" srcOrd="1" destOrd="0" parTransId="{A3570C1D-8378-44F7-B275-7E35D46C964F}" sibTransId="{861619C5-40B3-4845-A34D-1208C0364D15}"/>
    <dgm:cxn modelId="{881F42B0-AB95-49F2-806F-4D28A47C351E}" type="presOf" srcId="{8422124D-B89B-4B19-A867-BD0366E10404}" destId="{7984626A-E1ED-4C8B-B60E-5DBE8A9A26D5}" srcOrd="0" destOrd="0" presId="urn:microsoft.com/office/officeart/2005/8/layout/StepDownProcess"/>
    <dgm:cxn modelId="{EC65FFD8-C752-4807-9556-29B88EFE4520}" srcId="{CFF088C1-6315-4AF3-9DD4-F85E8092BED8}" destId="{E59CCEE4-E140-4864-967E-E20BB83EDB6A}" srcOrd="0" destOrd="0" parTransId="{66B93E60-3584-483D-AADD-A3B081CC1627}" sibTransId="{181766F7-D029-43A8-ABE6-D84A9635EF31}"/>
    <dgm:cxn modelId="{9BB5D373-BAC1-4276-A729-369E962D312D}" srcId="{CFF088C1-6315-4AF3-9DD4-F85E8092BED8}" destId="{943EDF46-F2D8-472A-9459-D1AA7BE041D4}" srcOrd="2" destOrd="0" parTransId="{EC517AAC-815C-4120-86EE-EC9AFEDCE740}" sibTransId="{3C7F9D07-8391-4EF5-A579-C77E4CCE20C0}"/>
    <dgm:cxn modelId="{CE07D13B-DD90-4E49-87FB-8F7CBFE38D37}" type="presOf" srcId="{943EDF46-F2D8-472A-9459-D1AA7BE041D4}" destId="{30512A2D-55E0-40B7-9B96-E22EF5C3ED3E}" srcOrd="0" destOrd="0" presId="urn:microsoft.com/office/officeart/2005/8/layout/StepDownProcess"/>
    <dgm:cxn modelId="{5054A178-8B87-4399-A150-9365521CBA88}" type="presParOf" srcId="{33ECF3A0-F4F0-44E4-9796-4C632AA57843}" destId="{1503613A-2D7D-4B6C-B594-513654175386}" srcOrd="0" destOrd="0" presId="urn:microsoft.com/office/officeart/2005/8/layout/StepDownProcess"/>
    <dgm:cxn modelId="{89E52AE3-BF93-4082-8571-B16214FF57EA}" type="presParOf" srcId="{1503613A-2D7D-4B6C-B594-513654175386}" destId="{FAAC15F9-3537-4F55-9E49-6C91951C02E0}" srcOrd="0" destOrd="0" presId="urn:microsoft.com/office/officeart/2005/8/layout/StepDownProcess"/>
    <dgm:cxn modelId="{00AF66A7-58EB-4FAE-A5C2-C0A342B46AAB}" type="presParOf" srcId="{1503613A-2D7D-4B6C-B594-513654175386}" destId="{A78EC976-1E2F-4DB5-9A8C-CCE2F1E75BA2}" srcOrd="1" destOrd="0" presId="urn:microsoft.com/office/officeart/2005/8/layout/StepDownProcess"/>
    <dgm:cxn modelId="{FC8EC88E-2A97-4422-92D9-20BD6CF58580}" type="presParOf" srcId="{1503613A-2D7D-4B6C-B594-513654175386}" destId="{C5E27124-CAC5-4B1A-A027-67BD1FE731B6}" srcOrd="2" destOrd="0" presId="urn:microsoft.com/office/officeart/2005/8/layout/StepDownProcess"/>
    <dgm:cxn modelId="{B0F7CCB2-2EC1-48E0-AB73-B505147F5638}" type="presParOf" srcId="{33ECF3A0-F4F0-44E4-9796-4C632AA57843}" destId="{02E13555-99E0-4F5B-9246-4BAD922C856A}" srcOrd="1" destOrd="0" presId="urn:microsoft.com/office/officeart/2005/8/layout/StepDownProcess"/>
    <dgm:cxn modelId="{5CC922C2-5F20-4FF3-8B93-E305E1667213}" type="presParOf" srcId="{33ECF3A0-F4F0-44E4-9796-4C632AA57843}" destId="{B02B781C-6C08-4F6C-899F-42E083D0D42E}" srcOrd="2" destOrd="0" presId="urn:microsoft.com/office/officeart/2005/8/layout/StepDownProcess"/>
    <dgm:cxn modelId="{8E6738C9-CC30-41BE-8CBB-0C3162BDE53A}" type="presParOf" srcId="{B02B781C-6C08-4F6C-899F-42E083D0D42E}" destId="{1E8CFA32-3D34-4666-9A09-A50580A834F7}" srcOrd="0" destOrd="0" presId="urn:microsoft.com/office/officeart/2005/8/layout/StepDownProcess"/>
    <dgm:cxn modelId="{2479794A-C7C1-4568-B618-A89780031EC2}" type="presParOf" srcId="{B02B781C-6C08-4F6C-899F-42E083D0D42E}" destId="{CC3B7792-E3D2-4FA3-AFCA-0C873DF7C054}" srcOrd="1" destOrd="0" presId="urn:microsoft.com/office/officeart/2005/8/layout/StepDownProcess"/>
    <dgm:cxn modelId="{64E11533-E5F2-4983-B736-74129F718876}" type="presParOf" srcId="{B02B781C-6C08-4F6C-899F-42E083D0D42E}" destId="{3726F947-206D-46E5-BCBD-F06A97043AC4}" srcOrd="2" destOrd="0" presId="urn:microsoft.com/office/officeart/2005/8/layout/StepDownProcess"/>
    <dgm:cxn modelId="{6716A8DC-496F-4AFB-BBCD-54922C89D66C}" type="presParOf" srcId="{33ECF3A0-F4F0-44E4-9796-4C632AA57843}" destId="{40FC0371-882A-403B-9A42-2A34305DF659}" srcOrd="3" destOrd="0" presId="urn:microsoft.com/office/officeart/2005/8/layout/StepDownProcess"/>
    <dgm:cxn modelId="{16B8F465-1F32-44FF-BC45-34F5E93E6FCC}" type="presParOf" srcId="{33ECF3A0-F4F0-44E4-9796-4C632AA57843}" destId="{64D45ADF-781C-4CFD-8AC8-33826374840D}" srcOrd="4" destOrd="0" presId="urn:microsoft.com/office/officeart/2005/8/layout/StepDownProcess"/>
    <dgm:cxn modelId="{259C7412-1AED-4250-895C-5ED0887CF926}" type="presParOf" srcId="{64D45ADF-781C-4CFD-8AC8-33826374840D}" destId="{80F6D84C-9969-4BFE-A5CE-CFE43273D58E}" srcOrd="0" destOrd="0" presId="urn:microsoft.com/office/officeart/2005/8/layout/StepDownProcess"/>
    <dgm:cxn modelId="{4BAF284A-D9A5-461C-9A78-D598684B703C}" type="presParOf" srcId="{64D45ADF-781C-4CFD-8AC8-33826374840D}" destId="{30512A2D-55E0-40B7-9B96-E22EF5C3ED3E}" srcOrd="1" destOrd="0" presId="urn:microsoft.com/office/officeart/2005/8/layout/StepDownProcess"/>
    <dgm:cxn modelId="{51A33D91-9FED-4835-A02D-F0211E05405A}" type="presParOf" srcId="{64D45ADF-781C-4CFD-8AC8-33826374840D}" destId="{084BCD93-031C-4A49-8D0A-F55DE5E70093}" srcOrd="2" destOrd="0" presId="urn:microsoft.com/office/officeart/2005/8/layout/StepDownProcess"/>
    <dgm:cxn modelId="{1F14AE90-74EF-4309-AECD-21CAD437E6B9}" type="presParOf" srcId="{33ECF3A0-F4F0-44E4-9796-4C632AA57843}" destId="{67E23794-7BB4-45EB-97AF-4B96647D66A9}" srcOrd="5" destOrd="0" presId="urn:microsoft.com/office/officeart/2005/8/layout/StepDownProcess"/>
    <dgm:cxn modelId="{487EE4EC-05F9-473B-8805-5C5FADE922AA}" type="presParOf" srcId="{33ECF3A0-F4F0-44E4-9796-4C632AA57843}" destId="{FC962FD2-D095-4D38-8270-1EF6F0C69A3B}" srcOrd="6" destOrd="0" presId="urn:microsoft.com/office/officeart/2005/8/layout/StepDownProcess"/>
    <dgm:cxn modelId="{81AEC4B3-0ED8-4DBB-B1F1-999C4B38D65F}" type="presParOf" srcId="{FC962FD2-D095-4D38-8270-1EF6F0C69A3B}" destId="{1767B39D-5219-4587-AD19-ABF42DCBEB34}" srcOrd="0" destOrd="0" presId="urn:microsoft.com/office/officeart/2005/8/layout/StepDownProcess"/>
    <dgm:cxn modelId="{E5BA4B22-E813-4CA9-8060-D851CD75FBEC}" type="presParOf" srcId="{FC962FD2-D095-4D38-8270-1EF6F0C69A3B}" destId="{7984626A-E1ED-4C8B-B60E-5DBE8A9A26D5}" srcOrd="1" destOrd="0" presId="urn:microsoft.com/office/officeart/2005/8/layout/StepDownProcess"/>
    <dgm:cxn modelId="{E7B35988-274C-4729-9646-9833A5CDDEB6}" type="presParOf" srcId="{FC962FD2-D095-4D38-8270-1EF6F0C69A3B}" destId="{582094C8-C879-48EF-9DEB-4FFB86F18858}" srcOrd="2" destOrd="0" presId="urn:microsoft.com/office/officeart/2005/8/layout/StepDownProcess"/>
    <dgm:cxn modelId="{78A665E4-F0EC-4083-A953-D8BC6BAF8C94}" type="presParOf" srcId="{33ECF3A0-F4F0-44E4-9796-4C632AA57843}" destId="{7FA5A0D3-F38A-40B6-AA8E-56136A504D34}" srcOrd="7" destOrd="0" presId="urn:microsoft.com/office/officeart/2005/8/layout/StepDownProcess"/>
    <dgm:cxn modelId="{4A3EE3C6-EFFA-4530-9153-A407C43FB842}" type="presParOf" srcId="{33ECF3A0-F4F0-44E4-9796-4C632AA57843}" destId="{55FB5DB8-7F86-4E7C-A4B0-70AE514B5131}" srcOrd="8" destOrd="0" presId="urn:microsoft.com/office/officeart/2005/8/layout/StepDownProcess"/>
    <dgm:cxn modelId="{21237654-783B-4C8E-BBAA-0D2724F823BB}" type="presParOf" srcId="{55FB5DB8-7F86-4E7C-A4B0-70AE514B5131}" destId="{D973D372-ACD3-42E6-A29F-868F91A8AAF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FC7066-871B-4F56-B10F-1421CCE7ADFD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7F37E0E4-3466-49C2-B40C-EFFBCAFCDC56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2400" b="1" dirty="0" smtClean="0">
              <a:solidFill>
                <a:schemeClr val="bg1"/>
              </a:solidFill>
            </a:rPr>
            <a:t>Yurt Dışı Pazar Araştırması Desteği</a:t>
          </a:r>
          <a:endParaRPr lang="tr-TR" sz="2400" b="1" dirty="0">
            <a:solidFill>
              <a:schemeClr val="bg1"/>
            </a:solidFill>
          </a:endParaRPr>
        </a:p>
      </dgm:t>
    </dgm:pt>
    <dgm:pt modelId="{E52D0DA5-576D-4F7D-9BC2-ED7084357FBE}" type="parTrans" cxnId="{19217E0F-BD63-4949-8BA7-8D50CA2AEE85}">
      <dgm:prSet/>
      <dgm:spPr/>
      <dgm:t>
        <a:bodyPr/>
        <a:lstStyle/>
        <a:p>
          <a:endParaRPr lang="tr-TR"/>
        </a:p>
      </dgm:t>
    </dgm:pt>
    <dgm:pt modelId="{771F7572-49EA-4A52-93A2-C29323E54D3F}" type="sibTrans" cxnId="{19217E0F-BD63-4949-8BA7-8D50CA2AEE85}">
      <dgm:prSet/>
      <dgm:spPr/>
      <dgm:t>
        <a:bodyPr/>
        <a:lstStyle/>
        <a:p>
          <a:endParaRPr lang="tr-TR"/>
        </a:p>
      </dgm:t>
    </dgm:pt>
    <dgm:pt modelId="{925783E4-F8FF-4080-A7F2-4972FA4D0DF1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2400" b="1" dirty="0" smtClean="0">
              <a:solidFill>
                <a:schemeClr val="bg1"/>
              </a:solidFill>
            </a:rPr>
            <a:t>Rapor Desteği</a:t>
          </a:r>
          <a:endParaRPr lang="tr-TR" sz="2400" b="1" dirty="0">
            <a:solidFill>
              <a:schemeClr val="bg1"/>
            </a:solidFill>
          </a:endParaRPr>
        </a:p>
      </dgm:t>
    </dgm:pt>
    <dgm:pt modelId="{94168890-20CB-40AC-9765-05FA66B3041C}" type="parTrans" cxnId="{F7A531C0-CEE8-40C3-83EC-F162CD384A6B}">
      <dgm:prSet/>
      <dgm:spPr/>
      <dgm:t>
        <a:bodyPr/>
        <a:lstStyle/>
        <a:p>
          <a:endParaRPr lang="tr-TR"/>
        </a:p>
      </dgm:t>
    </dgm:pt>
    <dgm:pt modelId="{290502DE-9EE7-43F4-8714-28D799D256B3}" type="sibTrans" cxnId="{F7A531C0-CEE8-40C3-83EC-F162CD384A6B}">
      <dgm:prSet/>
      <dgm:spPr/>
      <dgm:t>
        <a:bodyPr/>
        <a:lstStyle/>
        <a:p>
          <a:endParaRPr lang="tr-TR"/>
        </a:p>
      </dgm:t>
    </dgm:pt>
    <dgm:pt modelId="{CB8B4CE3-4DE5-48C5-9AAC-12D0440DDAF1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2400" b="1" dirty="0" smtClean="0">
              <a:solidFill>
                <a:schemeClr val="bg1"/>
              </a:solidFill>
            </a:rPr>
            <a:t>Danışmanlık Desteği</a:t>
          </a:r>
          <a:endParaRPr lang="tr-TR" sz="2400" b="1" dirty="0">
            <a:solidFill>
              <a:schemeClr val="bg1"/>
            </a:solidFill>
          </a:endParaRPr>
        </a:p>
      </dgm:t>
    </dgm:pt>
    <dgm:pt modelId="{A2EAF008-80D7-4AA3-98B4-9D95DFF40B0E}" type="parTrans" cxnId="{B444D179-992C-4E41-8188-2AD3A390274C}">
      <dgm:prSet/>
      <dgm:spPr/>
      <dgm:t>
        <a:bodyPr/>
        <a:lstStyle/>
        <a:p>
          <a:endParaRPr lang="tr-TR"/>
        </a:p>
      </dgm:t>
    </dgm:pt>
    <dgm:pt modelId="{2245E8E6-7F5A-447E-A407-DFDB2715DCF9}" type="sibTrans" cxnId="{B444D179-992C-4E41-8188-2AD3A390274C}">
      <dgm:prSet/>
      <dgm:spPr/>
      <dgm:t>
        <a:bodyPr/>
        <a:lstStyle/>
        <a:p>
          <a:endParaRPr lang="tr-TR"/>
        </a:p>
      </dgm:t>
    </dgm:pt>
    <dgm:pt modelId="{8ACEC2F1-D403-4D6D-B67A-95B6E0CD8F66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2400" b="1" dirty="0" err="1" smtClean="0">
              <a:solidFill>
                <a:schemeClr val="bg1"/>
              </a:solidFill>
            </a:rPr>
            <a:t>Sektörel</a:t>
          </a:r>
          <a:r>
            <a:rPr lang="tr-TR" sz="2400" b="1" dirty="0" smtClean="0">
              <a:solidFill>
                <a:schemeClr val="bg1"/>
              </a:solidFill>
            </a:rPr>
            <a:t> Ticaret Heyeti Desteği</a:t>
          </a:r>
          <a:endParaRPr lang="tr-TR" sz="2400" b="1" dirty="0">
            <a:solidFill>
              <a:schemeClr val="bg1"/>
            </a:solidFill>
          </a:endParaRPr>
        </a:p>
      </dgm:t>
    </dgm:pt>
    <dgm:pt modelId="{D6DB7F91-3D56-41BC-B745-3E9ACFAE689D}" type="parTrans" cxnId="{1BE5B1A0-D7A5-4789-8587-1D2DCCC8B94C}">
      <dgm:prSet/>
      <dgm:spPr/>
      <dgm:t>
        <a:bodyPr/>
        <a:lstStyle/>
        <a:p>
          <a:endParaRPr lang="tr-TR"/>
        </a:p>
      </dgm:t>
    </dgm:pt>
    <dgm:pt modelId="{8542B9AF-4732-4C85-B003-2F2AB1870A7E}" type="sibTrans" cxnId="{1BE5B1A0-D7A5-4789-8587-1D2DCCC8B94C}">
      <dgm:prSet/>
      <dgm:spPr/>
      <dgm:t>
        <a:bodyPr/>
        <a:lstStyle/>
        <a:p>
          <a:endParaRPr lang="tr-TR"/>
        </a:p>
      </dgm:t>
    </dgm:pt>
    <dgm:pt modelId="{8EC938E6-4471-4F6D-B49D-39DBFCBD85C4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2400" b="1" dirty="0" smtClean="0">
              <a:solidFill>
                <a:schemeClr val="bg1"/>
              </a:solidFill>
            </a:rPr>
            <a:t>Alım Heyeti Desteği</a:t>
          </a:r>
          <a:endParaRPr lang="tr-TR" sz="2400" b="1" dirty="0">
            <a:solidFill>
              <a:schemeClr val="bg1"/>
            </a:solidFill>
          </a:endParaRPr>
        </a:p>
      </dgm:t>
    </dgm:pt>
    <dgm:pt modelId="{6EA7C976-F14F-4E58-9030-BECEC4E77E67}" type="parTrans" cxnId="{AF6C6997-0B5E-43D9-A753-2E696D63A8F1}">
      <dgm:prSet/>
      <dgm:spPr/>
      <dgm:t>
        <a:bodyPr/>
        <a:lstStyle/>
        <a:p>
          <a:endParaRPr lang="tr-TR"/>
        </a:p>
      </dgm:t>
    </dgm:pt>
    <dgm:pt modelId="{0521A84B-DA2A-42A6-8C2C-478067FD7227}" type="sibTrans" cxnId="{AF6C6997-0B5E-43D9-A753-2E696D63A8F1}">
      <dgm:prSet/>
      <dgm:spPr/>
      <dgm:t>
        <a:bodyPr/>
        <a:lstStyle/>
        <a:p>
          <a:endParaRPr lang="tr-TR"/>
        </a:p>
      </dgm:t>
    </dgm:pt>
    <dgm:pt modelId="{1A843515-6332-48DE-B3F7-46353ED47D67}">
      <dgm:prSet custT="1"/>
      <dgm:spPr>
        <a:solidFill>
          <a:srgbClr val="C00000"/>
        </a:solidFill>
      </dgm:spPr>
      <dgm:t>
        <a:bodyPr/>
        <a:lstStyle/>
        <a:p>
          <a:pPr rtl="0"/>
          <a:r>
            <a:rPr lang="tr-TR" sz="2400" b="1" dirty="0" smtClean="0">
              <a:solidFill>
                <a:schemeClr val="bg1"/>
              </a:solidFill>
            </a:rPr>
            <a:t>E-Ticaret Sitelerine Üyelik Desteği</a:t>
          </a:r>
          <a:endParaRPr lang="tr-TR" sz="2400" b="1" dirty="0">
            <a:solidFill>
              <a:schemeClr val="bg1"/>
            </a:solidFill>
          </a:endParaRPr>
        </a:p>
      </dgm:t>
    </dgm:pt>
    <dgm:pt modelId="{E85626FF-6CE8-4A6A-AD1E-361211D21E0D}" type="parTrans" cxnId="{09D3226D-4E4F-4812-B4D8-5FDDF03BC2C2}">
      <dgm:prSet/>
      <dgm:spPr/>
      <dgm:t>
        <a:bodyPr/>
        <a:lstStyle/>
        <a:p>
          <a:endParaRPr lang="tr-TR"/>
        </a:p>
      </dgm:t>
    </dgm:pt>
    <dgm:pt modelId="{E5EB14D2-C703-492C-B7F1-EC35F94ABC97}" type="sibTrans" cxnId="{09D3226D-4E4F-4812-B4D8-5FDDF03BC2C2}">
      <dgm:prSet/>
      <dgm:spPr/>
      <dgm:t>
        <a:bodyPr/>
        <a:lstStyle/>
        <a:p>
          <a:endParaRPr lang="tr-TR"/>
        </a:p>
      </dgm:t>
    </dgm:pt>
    <dgm:pt modelId="{BD81F555-7228-412F-AABA-31F988C4553D}" type="pres">
      <dgm:prSet presAssocID="{66FC7066-871B-4F56-B10F-1421CCE7AD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D41A6D-A5A4-4B4B-AB20-3C83C5504976}" type="pres">
      <dgm:prSet presAssocID="{7F37E0E4-3466-49C2-B40C-EFFBCAFCDC5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96A991-549B-43B4-BD99-F2B3CDF8527C}" type="pres">
      <dgm:prSet presAssocID="{771F7572-49EA-4A52-93A2-C29323E54D3F}" presName="spacer" presStyleCnt="0"/>
      <dgm:spPr/>
    </dgm:pt>
    <dgm:pt modelId="{60FE1736-BD92-4F06-AC95-BD66AEDC0914}" type="pres">
      <dgm:prSet presAssocID="{925783E4-F8FF-4080-A7F2-4972FA4D0DF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62AEDA-1C54-4395-9C2F-CD733E5F361F}" type="pres">
      <dgm:prSet presAssocID="{290502DE-9EE7-43F4-8714-28D799D256B3}" presName="spacer" presStyleCnt="0"/>
      <dgm:spPr/>
    </dgm:pt>
    <dgm:pt modelId="{36EA6F34-33C1-4289-AF3C-6B6C457870B2}" type="pres">
      <dgm:prSet presAssocID="{CB8B4CE3-4DE5-48C5-9AAC-12D0440DDAF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59038B-1554-4D5D-B918-38325B05954E}" type="pres">
      <dgm:prSet presAssocID="{2245E8E6-7F5A-447E-A407-DFDB2715DCF9}" presName="spacer" presStyleCnt="0"/>
      <dgm:spPr/>
    </dgm:pt>
    <dgm:pt modelId="{0003ACB2-6443-48C6-AD88-F6117E55A80D}" type="pres">
      <dgm:prSet presAssocID="{8ACEC2F1-D403-4D6D-B67A-95B6E0CD8F6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DDFB0E-E904-430B-8357-09C3E39372E5}" type="pres">
      <dgm:prSet presAssocID="{8542B9AF-4732-4C85-B003-2F2AB1870A7E}" presName="spacer" presStyleCnt="0"/>
      <dgm:spPr/>
    </dgm:pt>
    <dgm:pt modelId="{627C041B-5D9A-4911-B36A-20A29C9FD690}" type="pres">
      <dgm:prSet presAssocID="{8EC938E6-4471-4F6D-B49D-39DBFCBD85C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3FBAFC-1255-484B-B995-F20D3C7B7196}" type="pres">
      <dgm:prSet presAssocID="{0521A84B-DA2A-42A6-8C2C-478067FD7227}" presName="spacer" presStyleCnt="0"/>
      <dgm:spPr/>
    </dgm:pt>
    <dgm:pt modelId="{221DAA2C-434A-4ED1-86BC-0FBFB8D07A2C}" type="pres">
      <dgm:prSet presAssocID="{1A843515-6332-48DE-B3F7-46353ED47D6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AAAFB1D-5AE0-4B52-B588-7CBCAC8B123D}" type="presOf" srcId="{66FC7066-871B-4F56-B10F-1421CCE7ADFD}" destId="{BD81F555-7228-412F-AABA-31F988C4553D}" srcOrd="0" destOrd="0" presId="urn:microsoft.com/office/officeart/2005/8/layout/vList2"/>
    <dgm:cxn modelId="{0B076383-9783-4997-A712-DE972CEF370B}" type="presOf" srcId="{7F37E0E4-3466-49C2-B40C-EFFBCAFCDC56}" destId="{B2D41A6D-A5A4-4B4B-AB20-3C83C5504976}" srcOrd="0" destOrd="0" presId="urn:microsoft.com/office/officeart/2005/8/layout/vList2"/>
    <dgm:cxn modelId="{7B6123C4-8000-461D-B238-605F8AEF17F8}" type="presOf" srcId="{8EC938E6-4471-4F6D-B49D-39DBFCBD85C4}" destId="{627C041B-5D9A-4911-B36A-20A29C9FD690}" srcOrd="0" destOrd="0" presId="urn:microsoft.com/office/officeart/2005/8/layout/vList2"/>
    <dgm:cxn modelId="{AF6C6997-0B5E-43D9-A753-2E696D63A8F1}" srcId="{66FC7066-871B-4F56-B10F-1421CCE7ADFD}" destId="{8EC938E6-4471-4F6D-B49D-39DBFCBD85C4}" srcOrd="4" destOrd="0" parTransId="{6EA7C976-F14F-4E58-9030-BECEC4E77E67}" sibTransId="{0521A84B-DA2A-42A6-8C2C-478067FD7227}"/>
    <dgm:cxn modelId="{0A28A6BC-150B-48B8-AA58-E350B59556D0}" type="presOf" srcId="{8ACEC2F1-D403-4D6D-B67A-95B6E0CD8F66}" destId="{0003ACB2-6443-48C6-AD88-F6117E55A80D}" srcOrd="0" destOrd="0" presId="urn:microsoft.com/office/officeart/2005/8/layout/vList2"/>
    <dgm:cxn modelId="{6E004304-C951-45F7-B5C4-437B75E94139}" type="presOf" srcId="{925783E4-F8FF-4080-A7F2-4972FA4D0DF1}" destId="{60FE1736-BD92-4F06-AC95-BD66AEDC0914}" srcOrd="0" destOrd="0" presId="urn:microsoft.com/office/officeart/2005/8/layout/vList2"/>
    <dgm:cxn modelId="{F7A531C0-CEE8-40C3-83EC-F162CD384A6B}" srcId="{66FC7066-871B-4F56-B10F-1421CCE7ADFD}" destId="{925783E4-F8FF-4080-A7F2-4972FA4D0DF1}" srcOrd="1" destOrd="0" parTransId="{94168890-20CB-40AC-9765-05FA66B3041C}" sibTransId="{290502DE-9EE7-43F4-8714-28D799D256B3}"/>
    <dgm:cxn modelId="{76AFECE3-3CA5-4EDD-B3C7-C9482D9FFE6B}" type="presOf" srcId="{1A843515-6332-48DE-B3F7-46353ED47D67}" destId="{221DAA2C-434A-4ED1-86BC-0FBFB8D07A2C}" srcOrd="0" destOrd="0" presId="urn:microsoft.com/office/officeart/2005/8/layout/vList2"/>
    <dgm:cxn modelId="{5B6A5E5A-F109-43CF-A345-5753A99F20E8}" type="presOf" srcId="{CB8B4CE3-4DE5-48C5-9AAC-12D0440DDAF1}" destId="{36EA6F34-33C1-4289-AF3C-6B6C457870B2}" srcOrd="0" destOrd="0" presId="urn:microsoft.com/office/officeart/2005/8/layout/vList2"/>
    <dgm:cxn modelId="{1BE5B1A0-D7A5-4789-8587-1D2DCCC8B94C}" srcId="{66FC7066-871B-4F56-B10F-1421CCE7ADFD}" destId="{8ACEC2F1-D403-4D6D-B67A-95B6E0CD8F66}" srcOrd="3" destOrd="0" parTransId="{D6DB7F91-3D56-41BC-B745-3E9ACFAE689D}" sibTransId="{8542B9AF-4732-4C85-B003-2F2AB1870A7E}"/>
    <dgm:cxn modelId="{09D3226D-4E4F-4812-B4D8-5FDDF03BC2C2}" srcId="{66FC7066-871B-4F56-B10F-1421CCE7ADFD}" destId="{1A843515-6332-48DE-B3F7-46353ED47D67}" srcOrd="5" destOrd="0" parTransId="{E85626FF-6CE8-4A6A-AD1E-361211D21E0D}" sibTransId="{E5EB14D2-C703-492C-B7F1-EC35F94ABC97}"/>
    <dgm:cxn modelId="{19217E0F-BD63-4949-8BA7-8D50CA2AEE85}" srcId="{66FC7066-871B-4F56-B10F-1421CCE7ADFD}" destId="{7F37E0E4-3466-49C2-B40C-EFFBCAFCDC56}" srcOrd="0" destOrd="0" parTransId="{E52D0DA5-576D-4F7D-9BC2-ED7084357FBE}" sibTransId="{771F7572-49EA-4A52-93A2-C29323E54D3F}"/>
    <dgm:cxn modelId="{B444D179-992C-4E41-8188-2AD3A390274C}" srcId="{66FC7066-871B-4F56-B10F-1421CCE7ADFD}" destId="{CB8B4CE3-4DE5-48C5-9AAC-12D0440DDAF1}" srcOrd="2" destOrd="0" parTransId="{A2EAF008-80D7-4AA3-98B4-9D95DFF40B0E}" sibTransId="{2245E8E6-7F5A-447E-A407-DFDB2715DCF9}"/>
    <dgm:cxn modelId="{FBC21ED9-E017-4D50-9BEC-0A230FDB2151}" type="presParOf" srcId="{BD81F555-7228-412F-AABA-31F988C4553D}" destId="{B2D41A6D-A5A4-4B4B-AB20-3C83C5504976}" srcOrd="0" destOrd="0" presId="urn:microsoft.com/office/officeart/2005/8/layout/vList2"/>
    <dgm:cxn modelId="{3709BCB7-33DB-45AA-B952-B06BDECF0A38}" type="presParOf" srcId="{BD81F555-7228-412F-AABA-31F988C4553D}" destId="{C096A991-549B-43B4-BD99-F2B3CDF8527C}" srcOrd="1" destOrd="0" presId="urn:microsoft.com/office/officeart/2005/8/layout/vList2"/>
    <dgm:cxn modelId="{C3787018-BE42-4C35-A2FC-3573FCC5E986}" type="presParOf" srcId="{BD81F555-7228-412F-AABA-31F988C4553D}" destId="{60FE1736-BD92-4F06-AC95-BD66AEDC0914}" srcOrd="2" destOrd="0" presId="urn:microsoft.com/office/officeart/2005/8/layout/vList2"/>
    <dgm:cxn modelId="{5A7D6FAF-2BCE-489B-8A11-9648303A8574}" type="presParOf" srcId="{BD81F555-7228-412F-AABA-31F988C4553D}" destId="{D962AEDA-1C54-4395-9C2F-CD733E5F361F}" srcOrd="3" destOrd="0" presId="urn:microsoft.com/office/officeart/2005/8/layout/vList2"/>
    <dgm:cxn modelId="{0F2488DE-296F-40C1-8C88-4C3C9E5D6C03}" type="presParOf" srcId="{BD81F555-7228-412F-AABA-31F988C4553D}" destId="{36EA6F34-33C1-4289-AF3C-6B6C457870B2}" srcOrd="4" destOrd="0" presId="urn:microsoft.com/office/officeart/2005/8/layout/vList2"/>
    <dgm:cxn modelId="{54BADBEA-7442-4452-BDA8-E0FD2D2ADBF3}" type="presParOf" srcId="{BD81F555-7228-412F-AABA-31F988C4553D}" destId="{FC59038B-1554-4D5D-B918-38325B05954E}" srcOrd="5" destOrd="0" presId="urn:microsoft.com/office/officeart/2005/8/layout/vList2"/>
    <dgm:cxn modelId="{997ED9B2-D90E-48C2-AF3A-C1823B23DADE}" type="presParOf" srcId="{BD81F555-7228-412F-AABA-31F988C4553D}" destId="{0003ACB2-6443-48C6-AD88-F6117E55A80D}" srcOrd="6" destOrd="0" presId="urn:microsoft.com/office/officeart/2005/8/layout/vList2"/>
    <dgm:cxn modelId="{06F71D31-473A-43A3-8390-7BCA109FD57E}" type="presParOf" srcId="{BD81F555-7228-412F-AABA-31F988C4553D}" destId="{8DDDFB0E-E904-430B-8357-09C3E39372E5}" srcOrd="7" destOrd="0" presId="urn:microsoft.com/office/officeart/2005/8/layout/vList2"/>
    <dgm:cxn modelId="{EB01FF15-B897-4522-BFA7-46CD4B3FE002}" type="presParOf" srcId="{BD81F555-7228-412F-AABA-31F988C4553D}" destId="{627C041B-5D9A-4911-B36A-20A29C9FD690}" srcOrd="8" destOrd="0" presId="urn:microsoft.com/office/officeart/2005/8/layout/vList2"/>
    <dgm:cxn modelId="{916C6A30-E585-4378-BC25-4FFDFCD4C67A}" type="presParOf" srcId="{BD81F555-7228-412F-AABA-31F988C4553D}" destId="{B83FBAFC-1255-484B-B995-F20D3C7B7196}" srcOrd="9" destOrd="0" presId="urn:microsoft.com/office/officeart/2005/8/layout/vList2"/>
    <dgm:cxn modelId="{C763E41B-9FF3-4D05-9687-AB79F2325E88}" type="presParOf" srcId="{BD81F555-7228-412F-AABA-31F988C4553D}" destId="{221DAA2C-434A-4ED1-86BC-0FBFB8D07A2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0DBBC1-D6DC-46A4-B906-51E3C3381F90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33292CF4-810B-4D36-B4DC-E99173BDF89E}">
      <dgm:prSet/>
      <dgm:spPr>
        <a:solidFill>
          <a:srgbClr val="C00000"/>
        </a:solidFill>
      </dgm:spPr>
      <dgm:t>
        <a:bodyPr/>
        <a:lstStyle/>
        <a:p>
          <a:pPr rtl="0"/>
          <a:r>
            <a:rPr lang="tr-TR" b="1" dirty="0" smtClean="0"/>
            <a:t>ISO Serisi Belgeleri (OHSAS Belgesi Hariç)</a:t>
          </a:r>
          <a:endParaRPr lang="tr-TR" b="1" dirty="0"/>
        </a:p>
      </dgm:t>
    </dgm:pt>
    <dgm:pt modelId="{894D9A14-1435-4043-96E5-4E389066AE6D}" type="parTrans" cxnId="{46968683-70EE-4C1C-ACD5-0728E08E210E}">
      <dgm:prSet/>
      <dgm:spPr/>
      <dgm:t>
        <a:bodyPr/>
        <a:lstStyle/>
        <a:p>
          <a:endParaRPr lang="tr-TR"/>
        </a:p>
      </dgm:t>
    </dgm:pt>
    <dgm:pt modelId="{23888D07-14B3-4338-9578-8F1DE196BB92}" type="sibTrans" cxnId="{46968683-70EE-4C1C-ACD5-0728E08E210E}">
      <dgm:prSet/>
      <dgm:spPr/>
      <dgm:t>
        <a:bodyPr/>
        <a:lstStyle/>
        <a:p>
          <a:endParaRPr lang="tr-TR"/>
        </a:p>
      </dgm:t>
    </dgm:pt>
    <dgm:pt modelId="{CDE1F9B1-4F73-4FFD-8FF3-8753F3B0B907}">
      <dgm:prSet/>
      <dgm:spPr>
        <a:solidFill>
          <a:srgbClr val="C00000"/>
        </a:solidFill>
      </dgm:spPr>
      <dgm:t>
        <a:bodyPr/>
        <a:lstStyle/>
        <a:p>
          <a:pPr rtl="0"/>
          <a:r>
            <a:rPr lang="tr-TR" b="1" dirty="0" smtClean="0"/>
            <a:t>CE İşareti</a:t>
          </a:r>
          <a:endParaRPr lang="tr-TR" b="1" dirty="0"/>
        </a:p>
      </dgm:t>
    </dgm:pt>
    <dgm:pt modelId="{DBDDAFC7-C2D3-487F-AADC-D431C4ACD454}" type="parTrans" cxnId="{1A01EB86-1F2E-47C0-8B71-E62DF4BC3F8D}">
      <dgm:prSet/>
      <dgm:spPr/>
      <dgm:t>
        <a:bodyPr/>
        <a:lstStyle/>
        <a:p>
          <a:endParaRPr lang="tr-TR"/>
        </a:p>
      </dgm:t>
    </dgm:pt>
    <dgm:pt modelId="{D305DAF1-D909-4EE1-B3B4-F15C1F6A3213}" type="sibTrans" cxnId="{1A01EB86-1F2E-47C0-8B71-E62DF4BC3F8D}">
      <dgm:prSet/>
      <dgm:spPr/>
      <dgm:t>
        <a:bodyPr/>
        <a:lstStyle/>
        <a:p>
          <a:endParaRPr lang="tr-TR"/>
        </a:p>
      </dgm:t>
    </dgm:pt>
    <dgm:pt modelId="{A4E78BE5-C98B-4A41-830C-E26965660C68}">
      <dgm:prSet/>
      <dgm:spPr>
        <a:solidFill>
          <a:srgbClr val="C00000"/>
        </a:solidFill>
      </dgm:spPr>
      <dgm:t>
        <a:bodyPr/>
        <a:lstStyle/>
        <a:p>
          <a:pPr rtl="0"/>
          <a:r>
            <a:rPr lang="tr-TR" b="1" dirty="0" smtClean="0"/>
            <a:t>HACCP sertifikası</a:t>
          </a:r>
          <a:endParaRPr lang="tr-TR" b="1" dirty="0"/>
        </a:p>
      </dgm:t>
    </dgm:pt>
    <dgm:pt modelId="{BB28401B-EAD1-4F59-A2EE-15F8118188C3}" type="parTrans" cxnId="{B7E6BC7F-1789-4F28-AA1F-BF689B7A00A6}">
      <dgm:prSet/>
      <dgm:spPr/>
      <dgm:t>
        <a:bodyPr/>
        <a:lstStyle/>
        <a:p>
          <a:endParaRPr lang="tr-TR"/>
        </a:p>
      </dgm:t>
    </dgm:pt>
    <dgm:pt modelId="{646ABC2E-9531-4DFC-BD34-A47B879530DD}" type="sibTrans" cxnId="{B7E6BC7F-1789-4F28-AA1F-BF689B7A00A6}">
      <dgm:prSet/>
      <dgm:spPr/>
      <dgm:t>
        <a:bodyPr/>
        <a:lstStyle/>
        <a:p>
          <a:endParaRPr lang="tr-TR"/>
        </a:p>
      </dgm:t>
    </dgm:pt>
    <dgm:pt modelId="{A683752C-DB7C-45B7-8220-467B0C872B4F}">
      <dgm:prSet/>
      <dgm:spPr>
        <a:solidFill>
          <a:srgbClr val="C00000"/>
        </a:solidFill>
      </dgm:spPr>
      <dgm:t>
        <a:bodyPr/>
        <a:lstStyle/>
        <a:p>
          <a:pPr rtl="0"/>
          <a:r>
            <a:rPr lang="tr-TR" b="1" dirty="0" smtClean="0"/>
            <a:t>GLOBAL GAP Belgesi</a:t>
          </a:r>
          <a:endParaRPr lang="tr-TR" b="1" dirty="0"/>
        </a:p>
      </dgm:t>
    </dgm:pt>
    <dgm:pt modelId="{3C74B8FF-F6B3-4FFC-B237-86A7AD924721}" type="parTrans" cxnId="{F4A92FB7-2DFB-462D-A6EA-9835DD28C7B4}">
      <dgm:prSet/>
      <dgm:spPr/>
      <dgm:t>
        <a:bodyPr/>
        <a:lstStyle/>
        <a:p>
          <a:endParaRPr lang="tr-TR"/>
        </a:p>
      </dgm:t>
    </dgm:pt>
    <dgm:pt modelId="{C88AF1BC-DC0D-4B8D-95FC-DCCDA64F1C9D}" type="sibTrans" cxnId="{F4A92FB7-2DFB-462D-A6EA-9835DD28C7B4}">
      <dgm:prSet/>
      <dgm:spPr/>
      <dgm:t>
        <a:bodyPr/>
        <a:lstStyle/>
        <a:p>
          <a:endParaRPr lang="tr-TR"/>
        </a:p>
      </dgm:t>
    </dgm:pt>
    <dgm:pt modelId="{051BF98B-2CD9-4359-ACC0-4239F2666B3B}">
      <dgm:prSet/>
      <dgm:spPr>
        <a:solidFill>
          <a:srgbClr val="C00000"/>
        </a:solidFill>
      </dgm:spPr>
      <dgm:t>
        <a:bodyPr/>
        <a:lstStyle/>
        <a:p>
          <a:pPr rtl="0"/>
          <a:r>
            <a:rPr lang="tr-TR" b="1" dirty="0" smtClean="0"/>
            <a:t>OEKOTEX sertifikası</a:t>
          </a:r>
          <a:endParaRPr lang="tr-TR" b="1" dirty="0"/>
        </a:p>
      </dgm:t>
    </dgm:pt>
    <dgm:pt modelId="{E2E25BC4-DB91-4B63-A281-41023710AD72}" type="parTrans" cxnId="{855674F4-CB18-4F04-B254-9938E82001B1}">
      <dgm:prSet/>
      <dgm:spPr/>
      <dgm:t>
        <a:bodyPr/>
        <a:lstStyle/>
        <a:p>
          <a:endParaRPr lang="tr-TR"/>
        </a:p>
      </dgm:t>
    </dgm:pt>
    <dgm:pt modelId="{159F173E-3B93-43AF-956B-EAE0538F95F9}" type="sibTrans" cxnId="{855674F4-CB18-4F04-B254-9938E82001B1}">
      <dgm:prSet/>
      <dgm:spPr/>
      <dgm:t>
        <a:bodyPr/>
        <a:lstStyle/>
        <a:p>
          <a:endParaRPr lang="tr-TR"/>
        </a:p>
      </dgm:t>
    </dgm:pt>
    <dgm:pt modelId="{5B85E118-7B14-4A51-85E6-479128D4F889}">
      <dgm:prSet/>
      <dgm:spPr>
        <a:solidFill>
          <a:srgbClr val="C00000"/>
        </a:solidFill>
      </dgm:spPr>
      <dgm:t>
        <a:bodyPr/>
        <a:lstStyle/>
        <a:p>
          <a:pPr rtl="0"/>
          <a:r>
            <a:rPr lang="tr-TR" b="1" dirty="0" smtClean="0"/>
            <a:t>Tarım Ürünlerine İlişkin Analiz Belgeleri</a:t>
          </a:r>
          <a:endParaRPr lang="tr-TR" b="1" dirty="0"/>
        </a:p>
      </dgm:t>
    </dgm:pt>
    <dgm:pt modelId="{EB754F87-C561-4472-8056-FC965F9C84C9}" type="parTrans" cxnId="{E0585839-E50E-4EB6-A0FE-77CF64346AC0}">
      <dgm:prSet/>
      <dgm:spPr/>
      <dgm:t>
        <a:bodyPr/>
        <a:lstStyle/>
        <a:p>
          <a:endParaRPr lang="tr-TR"/>
        </a:p>
      </dgm:t>
    </dgm:pt>
    <dgm:pt modelId="{FBDBEAAD-FE30-447B-AB8C-7F5450265F4C}" type="sibTrans" cxnId="{E0585839-E50E-4EB6-A0FE-77CF64346AC0}">
      <dgm:prSet/>
      <dgm:spPr/>
      <dgm:t>
        <a:bodyPr/>
        <a:lstStyle/>
        <a:p>
          <a:endParaRPr lang="tr-TR"/>
        </a:p>
      </dgm:t>
    </dgm:pt>
    <dgm:pt modelId="{05CAD8EB-8529-49AC-A0ED-5A5C08C5A965}">
      <dgm:prSet/>
      <dgm:spPr>
        <a:solidFill>
          <a:srgbClr val="C00000"/>
        </a:solidFill>
      </dgm:spPr>
      <dgm:t>
        <a:bodyPr/>
        <a:lstStyle/>
        <a:p>
          <a:pPr rtl="0"/>
          <a:r>
            <a:rPr lang="tr-TR" b="1" dirty="0" smtClean="0"/>
            <a:t>Organik Ürün sertifikaları</a:t>
          </a:r>
          <a:endParaRPr lang="tr-TR" b="1" dirty="0"/>
        </a:p>
      </dgm:t>
    </dgm:pt>
    <dgm:pt modelId="{BE519C1F-783E-4556-9ABA-062814D03017}" type="parTrans" cxnId="{48F2BA04-0039-4C47-A778-D2F4EE4B6F5D}">
      <dgm:prSet/>
      <dgm:spPr/>
      <dgm:t>
        <a:bodyPr/>
        <a:lstStyle/>
        <a:p>
          <a:endParaRPr lang="tr-TR"/>
        </a:p>
      </dgm:t>
    </dgm:pt>
    <dgm:pt modelId="{2C8DEA04-BAD8-402F-81A9-DB17E27E16E2}" type="sibTrans" cxnId="{48F2BA04-0039-4C47-A778-D2F4EE4B6F5D}">
      <dgm:prSet/>
      <dgm:spPr/>
      <dgm:t>
        <a:bodyPr/>
        <a:lstStyle/>
        <a:p>
          <a:endParaRPr lang="tr-TR"/>
        </a:p>
      </dgm:t>
    </dgm:pt>
    <dgm:pt modelId="{616E6F42-D2E5-47AF-AC64-07578853D64E}" type="pres">
      <dgm:prSet presAssocID="{150DBBC1-D6DC-46A4-B906-51E3C3381F9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EA1424ED-FE23-4375-BD7F-9E0CB8F22CC6}" type="pres">
      <dgm:prSet presAssocID="{150DBBC1-D6DC-46A4-B906-51E3C3381F90}" presName="Name1" presStyleCnt="0"/>
      <dgm:spPr/>
    </dgm:pt>
    <dgm:pt modelId="{C32D2245-BC1E-4AB6-B345-67BC66850176}" type="pres">
      <dgm:prSet presAssocID="{150DBBC1-D6DC-46A4-B906-51E3C3381F90}" presName="cycle" presStyleCnt="0"/>
      <dgm:spPr/>
    </dgm:pt>
    <dgm:pt modelId="{AC7FE7B0-A991-4EDC-8DDF-0A8C2F1BF01A}" type="pres">
      <dgm:prSet presAssocID="{150DBBC1-D6DC-46A4-B906-51E3C3381F90}" presName="srcNode" presStyleLbl="node1" presStyleIdx="0" presStyleCnt="7"/>
      <dgm:spPr/>
    </dgm:pt>
    <dgm:pt modelId="{FC6F43FF-D241-4F83-971D-912965429F72}" type="pres">
      <dgm:prSet presAssocID="{150DBBC1-D6DC-46A4-B906-51E3C3381F90}" presName="conn" presStyleLbl="parChTrans1D2" presStyleIdx="0" presStyleCnt="1"/>
      <dgm:spPr/>
      <dgm:t>
        <a:bodyPr/>
        <a:lstStyle/>
        <a:p>
          <a:endParaRPr lang="tr-TR"/>
        </a:p>
      </dgm:t>
    </dgm:pt>
    <dgm:pt modelId="{327AB3AC-6330-44C8-91AE-48BAB8DF8FD3}" type="pres">
      <dgm:prSet presAssocID="{150DBBC1-D6DC-46A4-B906-51E3C3381F90}" presName="extraNode" presStyleLbl="node1" presStyleIdx="0" presStyleCnt="7"/>
      <dgm:spPr/>
    </dgm:pt>
    <dgm:pt modelId="{BDD3EE6D-C35A-4B42-8CBC-204878122AB1}" type="pres">
      <dgm:prSet presAssocID="{150DBBC1-D6DC-46A4-B906-51E3C3381F90}" presName="dstNode" presStyleLbl="node1" presStyleIdx="0" presStyleCnt="7"/>
      <dgm:spPr/>
    </dgm:pt>
    <dgm:pt modelId="{220EF659-202C-49CD-B888-A86DC9E65256}" type="pres">
      <dgm:prSet presAssocID="{33292CF4-810B-4D36-B4DC-E99173BDF89E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7A32F9-B7F9-4DF6-87CA-435F7DA9A596}" type="pres">
      <dgm:prSet presAssocID="{33292CF4-810B-4D36-B4DC-E99173BDF89E}" presName="accent_1" presStyleCnt="0"/>
      <dgm:spPr/>
    </dgm:pt>
    <dgm:pt modelId="{D890C11B-6B15-47C4-988F-A541EF79F395}" type="pres">
      <dgm:prSet presAssocID="{33292CF4-810B-4D36-B4DC-E99173BDF89E}" presName="accentRepeatNode" presStyleLbl="solidFgAcc1" presStyleIdx="0" presStyleCnt="7"/>
      <dgm:spPr/>
    </dgm:pt>
    <dgm:pt modelId="{FB17B97B-7F94-4D49-BFF6-42DE302D5E6F}" type="pres">
      <dgm:prSet presAssocID="{CDE1F9B1-4F73-4FFD-8FF3-8753F3B0B907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298F60-3ED2-4CA8-B035-EAE9AFE35F44}" type="pres">
      <dgm:prSet presAssocID="{CDE1F9B1-4F73-4FFD-8FF3-8753F3B0B907}" presName="accent_2" presStyleCnt="0"/>
      <dgm:spPr/>
    </dgm:pt>
    <dgm:pt modelId="{327786CD-5078-4E89-AAF9-2506B4EBB43C}" type="pres">
      <dgm:prSet presAssocID="{CDE1F9B1-4F73-4FFD-8FF3-8753F3B0B907}" presName="accentRepeatNode" presStyleLbl="solidFgAcc1" presStyleIdx="1" presStyleCnt="7"/>
      <dgm:spPr/>
    </dgm:pt>
    <dgm:pt modelId="{455E7324-8C0E-413E-96CC-1B2B8C3E2336}" type="pres">
      <dgm:prSet presAssocID="{A4E78BE5-C98B-4A41-830C-E26965660C68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C510F7-FE14-4B2B-8506-43CD51982AFC}" type="pres">
      <dgm:prSet presAssocID="{A4E78BE5-C98B-4A41-830C-E26965660C68}" presName="accent_3" presStyleCnt="0"/>
      <dgm:spPr/>
    </dgm:pt>
    <dgm:pt modelId="{B8272750-D7EC-4AE2-B823-3FD0511AC6E2}" type="pres">
      <dgm:prSet presAssocID="{A4E78BE5-C98B-4A41-830C-E26965660C68}" presName="accentRepeatNode" presStyleLbl="solidFgAcc1" presStyleIdx="2" presStyleCnt="7"/>
      <dgm:spPr/>
    </dgm:pt>
    <dgm:pt modelId="{F3E9362E-D0D3-4002-94CD-8EF5878DE380}" type="pres">
      <dgm:prSet presAssocID="{A683752C-DB7C-45B7-8220-467B0C872B4F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8E2663-2CD5-4DFC-8298-74E7CC9F9673}" type="pres">
      <dgm:prSet presAssocID="{A683752C-DB7C-45B7-8220-467B0C872B4F}" presName="accent_4" presStyleCnt="0"/>
      <dgm:spPr/>
    </dgm:pt>
    <dgm:pt modelId="{BC8FB4B1-D494-4E69-8AC2-EE08F6413AF6}" type="pres">
      <dgm:prSet presAssocID="{A683752C-DB7C-45B7-8220-467B0C872B4F}" presName="accentRepeatNode" presStyleLbl="solidFgAcc1" presStyleIdx="3" presStyleCnt="7"/>
      <dgm:spPr/>
    </dgm:pt>
    <dgm:pt modelId="{05A2CAED-3FD6-4C4D-8745-353689DAB3E5}" type="pres">
      <dgm:prSet presAssocID="{05CAD8EB-8529-49AC-A0ED-5A5C08C5A965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E4C07D-A097-4C8E-BAF3-C0C88C355734}" type="pres">
      <dgm:prSet presAssocID="{05CAD8EB-8529-49AC-A0ED-5A5C08C5A965}" presName="accent_5" presStyleCnt="0"/>
      <dgm:spPr/>
    </dgm:pt>
    <dgm:pt modelId="{EB4D0D2F-535A-4C22-A58D-0920E66FD06B}" type="pres">
      <dgm:prSet presAssocID="{05CAD8EB-8529-49AC-A0ED-5A5C08C5A965}" presName="accentRepeatNode" presStyleLbl="solidFgAcc1" presStyleIdx="4" presStyleCnt="7"/>
      <dgm:spPr/>
    </dgm:pt>
    <dgm:pt modelId="{2DBE9A94-6C8F-4AB8-AF7C-4EC45737BB12}" type="pres">
      <dgm:prSet presAssocID="{051BF98B-2CD9-4359-ACC0-4239F2666B3B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2C7365-4DB7-4154-9CB3-754B8821B9F7}" type="pres">
      <dgm:prSet presAssocID="{051BF98B-2CD9-4359-ACC0-4239F2666B3B}" presName="accent_6" presStyleCnt="0"/>
      <dgm:spPr/>
    </dgm:pt>
    <dgm:pt modelId="{D9F0C1F4-409E-4A0F-A7C0-5D4F7DDFC80E}" type="pres">
      <dgm:prSet presAssocID="{051BF98B-2CD9-4359-ACC0-4239F2666B3B}" presName="accentRepeatNode" presStyleLbl="solidFgAcc1" presStyleIdx="5" presStyleCnt="7"/>
      <dgm:spPr/>
    </dgm:pt>
    <dgm:pt modelId="{9B952F31-3EA3-4A5F-A7DB-EEB08ED9851B}" type="pres">
      <dgm:prSet presAssocID="{5B85E118-7B14-4A51-85E6-479128D4F889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BCB965-F630-4075-BF06-895D05BA0899}" type="pres">
      <dgm:prSet presAssocID="{5B85E118-7B14-4A51-85E6-479128D4F889}" presName="accent_7" presStyleCnt="0"/>
      <dgm:spPr/>
    </dgm:pt>
    <dgm:pt modelId="{50F24107-7EC0-4937-AC0F-ED662939CBBF}" type="pres">
      <dgm:prSet presAssocID="{5B85E118-7B14-4A51-85E6-479128D4F889}" presName="accentRepeatNode" presStyleLbl="solidFgAcc1" presStyleIdx="6" presStyleCnt="7"/>
      <dgm:spPr/>
    </dgm:pt>
  </dgm:ptLst>
  <dgm:cxnLst>
    <dgm:cxn modelId="{814776ED-2F0A-4077-BD4E-C3E43F2C5BAC}" type="presOf" srcId="{33292CF4-810B-4D36-B4DC-E99173BDF89E}" destId="{220EF659-202C-49CD-B888-A86DC9E65256}" srcOrd="0" destOrd="0" presId="urn:microsoft.com/office/officeart/2008/layout/VerticalCurvedList"/>
    <dgm:cxn modelId="{AA5E9E31-B0B3-456A-9B1A-DB4AC02218D1}" type="presOf" srcId="{5B85E118-7B14-4A51-85E6-479128D4F889}" destId="{9B952F31-3EA3-4A5F-A7DB-EEB08ED9851B}" srcOrd="0" destOrd="0" presId="urn:microsoft.com/office/officeart/2008/layout/VerticalCurvedList"/>
    <dgm:cxn modelId="{5A89C603-1CE4-4835-8AEC-3D3680FE87DB}" type="presOf" srcId="{051BF98B-2CD9-4359-ACC0-4239F2666B3B}" destId="{2DBE9A94-6C8F-4AB8-AF7C-4EC45737BB12}" srcOrd="0" destOrd="0" presId="urn:microsoft.com/office/officeart/2008/layout/VerticalCurvedList"/>
    <dgm:cxn modelId="{0D9C37CB-F613-4BB0-8992-DAFA89FFFCCF}" type="presOf" srcId="{05CAD8EB-8529-49AC-A0ED-5A5C08C5A965}" destId="{05A2CAED-3FD6-4C4D-8745-353689DAB3E5}" srcOrd="0" destOrd="0" presId="urn:microsoft.com/office/officeart/2008/layout/VerticalCurvedList"/>
    <dgm:cxn modelId="{C51EDE38-31CD-44F9-BB4D-4C7F94BC8793}" type="presOf" srcId="{150DBBC1-D6DC-46A4-B906-51E3C3381F90}" destId="{616E6F42-D2E5-47AF-AC64-07578853D64E}" srcOrd="0" destOrd="0" presId="urn:microsoft.com/office/officeart/2008/layout/VerticalCurvedList"/>
    <dgm:cxn modelId="{715E009C-8B9B-41D1-9517-63BD556333BE}" type="presOf" srcId="{A683752C-DB7C-45B7-8220-467B0C872B4F}" destId="{F3E9362E-D0D3-4002-94CD-8EF5878DE380}" srcOrd="0" destOrd="0" presId="urn:microsoft.com/office/officeart/2008/layout/VerticalCurvedList"/>
    <dgm:cxn modelId="{1A01EB86-1F2E-47C0-8B71-E62DF4BC3F8D}" srcId="{150DBBC1-D6DC-46A4-B906-51E3C3381F90}" destId="{CDE1F9B1-4F73-4FFD-8FF3-8753F3B0B907}" srcOrd="1" destOrd="0" parTransId="{DBDDAFC7-C2D3-487F-AADC-D431C4ACD454}" sibTransId="{D305DAF1-D909-4EE1-B3B4-F15C1F6A3213}"/>
    <dgm:cxn modelId="{F4A92FB7-2DFB-462D-A6EA-9835DD28C7B4}" srcId="{150DBBC1-D6DC-46A4-B906-51E3C3381F90}" destId="{A683752C-DB7C-45B7-8220-467B0C872B4F}" srcOrd="3" destOrd="0" parTransId="{3C74B8FF-F6B3-4FFC-B237-86A7AD924721}" sibTransId="{C88AF1BC-DC0D-4B8D-95FC-DCCDA64F1C9D}"/>
    <dgm:cxn modelId="{46968683-70EE-4C1C-ACD5-0728E08E210E}" srcId="{150DBBC1-D6DC-46A4-B906-51E3C3381F90}" destId="{33292CF4-810B-4D36-B4DC-E99173BDF89E}" srcOrd="0" destOrd="0" parTransId="{894D9A14-1435-4043-96E5-4E389066AE6D}" sibTransId="{23888D07-14B3-4338-9578-8F1DE196BB92}"/>
    <dgm:cxn modelId="{3942CC35-AFEF-4871-AE76-B247E5C09BD1}" type="presOf" srcId="{23888D07-14B3-4338-9578-8F1DE196BB92}" destId="{FC6F43FF-D241-4F83-971D-912965429F72}" srcOrd="0" destOrd="0" presId="urn:microsoft.com/office/officeart/2008/layout/VerticalCurvedList"/>
    <dgm:cxn modelId="{48F2BA04-0039-4C47-A778-D2F4EE4B6F5D}" srcId="{150DBBC1-D6DC-46A4-B906-51E3C3381F90}" destId="{05CAD8EB-8529-49AC-A0ED-5A5C08C5A965}" srcOrd="4" destOrd="0" parTransId="{BE519C1F-783E-4556-9ABA-062814D03017}" sibTransId="{2C8DEA04-BAD8-402F-81A9-DB17E27E16E2}"/>
    <dgm:cxn modelId="{A031462C-F274-4E96-9E0C-1CC37B687479}" type="presOf" srcId="{CDE1F9B1-4F73-4FFD-8FF3-8753F3B0B907}" destId="{FB17B97B-7F94-4D49-BFF6-42DE302D5E6F}" srcOrd="0" destOrd="0" presId="urn:microsoft.com/office/officeart/2008/layout/VerticalCurvedList"/>
    <dgm:cxn modelId="{E0585839-E50E-4EB6-A0FE-77CF64346AC0}" srcId="{150DBBC1-D6DC-46A4-B906-51E3C3381F90}" destId="{5B85E118-7B14-4A51-85E6-479128D4F889}" srcOrd="6" destOrd="0" parTransId="{EB754F87-C561-4472-8056-FC965F9C84C9}" sibTransId="{FBDBEAAD-FE30-447B-AB8C-7F5450265F4C}"/>
    <dgm:cxn modelId="{B7E6BC7F-1789-4F28-AA1F-BF689B7A00A6}" srcId="{150DBBC1-D6DC-46A4-B906-51E3C3381F90}" destId="{A4E78BE5-C98B-4A41-830C-E26965660C68}" srcOrd="2" destOrd="0" parTransId="{BB28401B-EAD1-4F59-A2EE-15F8118188C3}" sibTransId="{646ABC2E-9531-4DFC-BD34-A47B879530DD}"/>
    <dgm:cxn modelId="{9C627716-2527-4210-93F2-9DE4BC31AEAF}" type="presOf" srcId="{A4E78BE5-C98B-4A41-830C-E26965660C68}" destId="{455E7324-8C0E-413E-96CC-1B2B8C3E2336}" srcOrd="0" destOrd="0" presId="urn:microsoft.com/office/officeart/2008/layout/VerticalCurvedList"/>
    <dgm:cxn modelId="{855674F4-CB18-4F04-B254-9938E82001B1}" srcId="{150DBBC1-D6DC-46A4-B906-51E3C3381F90}" destId="{051BF98B-2CD9-4359-ACC0-4239F2666B3B}" srcOrd="5" destOrd="0" parTransId="{E2E25BC4-DB91-4B63-A281-41023710AD72}" sibTransId="{159F173E-3B93-43AF-956B-EAE0538F95F9}"/>
    <dgm:cxn modelId="{63293D47-A850-4E7A-9F5B-43FC3C53F928}" type="presParOf" srcId="{616E6F42-D2E5-47AF-AC64-07578853D64E}" destId="{EA1424ED-FE23-4375-BD7F-9E0CB8F22CC6}" srcOrd="0" destOrd="0" presId="urn:microsoft.com/office/officeart/2008/layout/VerticalCurvedList"/>
    <dgm:cxn modelId="{3659FAA3-F426-4971-AAD0-A51826516BD8}" type="presParOf" srcId="{EA1424ED-FE23-4375-BD7F-9E0CB8F22CC6}" destId="{C32D2245-BC1E-4AB6-B345-67BC66850176}" srcOrd="0" destOrd="0" presId="urn:microsoft.com/office/officeart/2008/layout/VerticalCurvedList"/>
    <dgm:cxn modelId="{11E0C515-07F9-48B1-B884-35815075A625}" type="presParOf" srcId="{C32D2245-BC1E-4AB6-B345-67BC66850176}" destId="{AC7FE7B0-A991-4EDC-8DDF-0A8C2F1BF01A}" srcOrd="0" destOrd="0" presId="urn:microsoft.com/office/officeart/2008/layout/VerticalCurvedList"/>
    <dgm:cxn modelId="{29F2813B-C305-462C-BD8B-5A212891D3DE}" type="presParOf" srcId="{C32D2245-BC1E-4AB6-B345-67BC66850176}" destId="{FC6F43FF-D241-4F83-971D-912965429F72}" srcOrd="1" destOrd="0" presId="urn:microsoft.com/office/officeart/2008/layout/VerticalCurvedList"/>
    <dgm:cxn modelId="{E54FB9B7-3103-4301-852D-6053C771C89B}" type="presParOf" srcId="{C32D2245-BC1E-4AB6-B345-67BC66850176}" destId="{327AB3AC-6330-44C8-91AE-48BAB8DF8FD3}" srcOrd="2" destOrd="0" presId="urn:microsoft.com/office/officeart/2008/layout/VerticalCurvedList"/>
    <dgm:cxn modelId="{E133BE90-E2D4-4F8A-B299-0BAC70FA7A85}" type="presParOf" srcId="{C32D2245-BC1E-4AB6-B345-67BC66850176}" destId="{BDD3EE6D-C35A-4B42-8CBC-204878122AB1}" srcOrd="3" destOrd="0" presId="urn:microsoft.com/office/officeart/2008/layout/VerticalCurvedList"/>
    <dgm:cxn modelId="{22E935D7-AA42-47B1-99B6-DC6AE59DCC55}" type="presParOf" srcId="{EA1424ED-FE23-4375-BD7F-9E0CB8F22CC6}" destId="{220EF659-202C-49CD-B888-A86DC9E65256}" srcOrd="1" destOrd="0" presId="urn:microsoft.com/office/officeart/2008/layout/VerticalCurvedList"/>
    <dgm:cxn modelId="{F1B17066-A3C0-4F0B-9F63-23F1D79CDEFE}" type="presParOf" srcId="{EA1424ED-FE23-4375-BD7F-9E0CB8F22CC6}" destId="{FC7A32F9-B7F9-4DF6-87CA-435F7DA9A596}" srcOrd="2" destOrd="0" presId="urn:microsoft.com/office/officeart/2008/layout/VerticalCurvedList"/>
    <dgm:cxn modelId="{D5CC3EC4-A6C9-4AF3-8144-55EE9BA1C0DB}" type="presParOf" srcId="{FC7A32F9-B7F9-4DF6-87CA-435F7DA9A596}" destId="{D890C11B-6B15-47C4-988F-A541EF79F395}" srcOrd="0" destOrd="0" presId="urn:microsoft.com/office/officeart/2008/layout/VerticalCurvedList"/>
    <dgm:cxn modelId="{636852A1-5A83-4D66-AF43-99C96C67FA14}" type="presParOf" srcId="{EA1424ED-FE23-4375-BD7F-9E0CB8F22CC6}" destId="{FB17B97B-7F94-4D49-BFF6-42DE302D5E6F}" srcOrd="3" destOrd="0" presId="urn:microsoft.com/office/officeart/2008/layout/VerticalCurvedList"/>
    <dgm:cxn modelId="{A844A20A-EECF-451E-A134-FF0D85CE912B}" type="presParOf" srcId="{EA1424ED-FE23-4375-BD7F-9E0CB8F22CC6}" destId="{94298F60-3ED2-4CA8-B035-EAE9AFE35F44}" srcOrd="4" destOrd="0" presId="urn:microsoft.com/office/officeart/2008/layout/VerticalCurvedList"/>
    <dgm:cxn modelId="{2E1A5C23-02BC-4209-AF33-044DC2C1EC75}" type="presParOf" srcId="{94298F60-3ED2-4CA8-B035-EAE9AFE35F44}" destId="{327786CD-5078-4E89-AAF9-2506B4EBB43C}" srcOrd="0" destOrd="0" presId="urn:microsoft.com/office/officeart/2008/layout/VerticalCurvedList"/>
    <dgm:cxn modelId="{4CA06C79-1F0D-49E8-A0C4-B37A5B78D873}" type="presParOf" srcId="{EA1424ED-FE23-4375-BD7F-9E0CB8F22CC6}" destId="{455E7324-8C0E-413E-96CC-1B2B8C3E2336}" srcOrd="5" destOrd="0" presId="urn:microsoft.com/office/officeart/2008/layout/VerticalCurvedList"/>
    <dgm:cxn modelId="{489D58DD-E313-49BA-B657-D754FE9C28E0}" type="presParOf" srcId="{EA1424ED-FE23-4375-BD7F-9E0CB8F22CC6}" destId="{8AC510F7-FE14-4B2B-8506-43CD51982AFC}" srcOrd="6" destOrd="0" presId="urn:microsoft.com/office/officeart/2008/layout/VerticalCurvedList"/>
    <dgm:cxn modelId="{7DBE70A0-31A1-45FE-AE71-99EA14ABFB63}" type="presParOf" srcId="{8AC510F7-FE14-4B2B-8506-43CD51982AFC}" destId="{B8272750-D7EC-4AE2-B823-3FD0511AC6E2}" srcOrd="0" destOrd="0" presId="urn:microsoft.com/office/officeart/2008/layout/VerticalCurvedList"/>
    <dgm:cxn modelId="{3278CDAA-2362-453E-BF83-7F74B23412B1}" type="presParOf" srcId="{EA1424ED-FE23-4375-BD7F-9E0CB8F22CC6}" destId="{F3E9362E-D0D3-4002-94CD-8EF5878DE380}" srcOrd="7" destOrd="0" presId="urn:microsoft.com/office/officeart/2008/layout/VerticalCurvedList"/>
    <dgm:cxn modelId="{EBF3668C-B810-4700-A426-15CBFF7A595D}" type="presParOf" srcId="{EA1424ED-FE23-4375-BD7F-9E0CB8F22CC6}" destId="{468E2663-2CD5-4DFC-8298-74E7CC9F9673}" srcOrd="8" destOrd="0" presId="urn:microsoft.com/office/officeart/2008/layout/VerticalCurvedList"/>
    <dgm:cxn modelId="{8FA45093-7AF9-4702-B1FE-299E3A46AA47}" type="presParOf" srcId="{468E2663-2CD5-4DFC-8298-74E7CC9F9673}" destId="{BC8FB4B1-D494-4E69-8AC2-EE08F6413AF6}" srcOrd="0" destOrd="0" presId="urn:microsoft.com/office/officeart/2008/layout/VerticalCurvedList"/>
    <dgm:cxn modelId="{38C06BFD-0E7D-4B8A-9CBD-F6ACAC478F29}" type="presParOf" srcId="{EA1424ED-FE23-4375-BD7F-9E0CB8F22CC6}" destId="{05A2CAED-3FD6-4C4D-8745-353689DAB3E5}" srcOrd="9" destOrd="0" presId="urn:microsoft.com/office/officeart/2008/layout/VerticalCurvedList"/>
    <dgm:cxn modelId="{A5AF64C6-C4A2-48FF-9141-6ED36ADE79E9}" type="presParOf" srcId="{EA1424ED-FE23-4375-BD7F-9E0CB8F22CC6}" destId="{5FE4C07D-A097-4C8E-BAF3-C0C88C355734}" srcOrd="10" destOrd="0" presId="urn:microsoft.com/office/officeart/2008/layout/VerticalCurvedList"/>
    <dgm:cxn modelId="{49717960-F939-4F7C-AEEA-BF31CB49A1AC}" type="presParOf" srcId="{5FE4C07D-A097-4C8E-BAF3-C0C88C355734}" destId="{EB4D0D2F-535A-4C22-A58D-0920E66FD06B}" srcOrd="0" destOrd="0" presId="urn:microsoft.com/office/officeart/2008/layout/VerticalCurvedList"/>
    <dgm:cxn modelId="{C151C876-D5EF-4900-8BA5-B07E758E610A}" type="presParOf" srcId="{EA1424ED-FE23-4375-BD7F-9E0CB8F22CC6}" destId="{2DBE9A94-6C8F-4AB8-AF7C-4EC45737BB12}" srcOrd="11" destOrd="0" presId="urn:microsoft.com/office/officeart/2008/layout/VerticalCurvedList"/>
    <dgm:cxn modelId="{D3A2B39D-8C14-4903-B0AB-96786B4127C3}" type="presParOf" srcId="{EA1424ED-FE23-4375-BD7F-9E0CB8F22CC6}" destId="{DB2C7365-4DB7-4154-9CB3-754B8821B9F7}" srcOrd="12" destOrd="0" presId="urn:microsoft.com/office/officeart/2008/layout/VerticalCurvedList"/>
    <dgm:cxn modelId="{DD1CBF22-7B24-4F80-9315-666741C31F35}" type="presParOf" srcId="{DB2C7365-4DB7-4154-9CB3-754B8821B9F7}" destId="{D9F0C1F4-409E-4A0F-A7C0-5D4F7DDFC80E}" srcOrd="0" destOrd="0" presId="urn:microsoft.com/office/officeart/2008/layout/VerticalCurvedList"/>
    <dgm:cxn modelId="{1B9AF6FD-B066-457D-8E09-90A73443C3EC}" type="presParOf" srcId="{EA1424ED-FE23-4375-BD7F-9E0CB8F22CC6}" destId="{9B952F31-3EA3-4A5F-A7DB-EEB08ED9851B}" srcOrd="13" destOrd="0" presId="urn:microsoft.com/office/officeart/2008/layout/VerticalCurvedList"/>
    <dgm:cxn modelId="{D43DAB2E-5DB7-475F-95A7-8953AFF6D816}" type="presParOf" srcId="{EA1424ED-FE23-4375-BD7F-9E0CB8F22CC6}" destId="{2FBCB965-F630-4075-BF06-895D05BA0899}" srcOrd="14" destOrd="0" presId="urn:microsoft.com/office/officeart/2008/layout/VerticalCurvedList"/>
    <dgm:cxn modelId="{29C29029-B40F-4945-B75E-CC8FA03C87C0}" type="presParOf" srcId="{2FBCB965-F630-4075-BF06-895D05BA0899}" destId="{50F24107-7EC0-4937-AC0F-ED662939CBB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EF9441-5330-49DB-BC17-052EE43F4D64}" type="doc">
      <dgm:prSet loTypeId="urn:microsoft.com/office/officeart/2005/8/layout/vProcess5" loCatId="process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tr-TR"/>
        </a:p>
      </dgm:t>
    </dgm:pt>
    <dgm:pt modelId="{94F70DC0-F695-48D8-AD4A-8AAF97BB2FA7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2400" b="1" dirty="0" smtClean="0"/>
            <a:t>Tebliğ</a:t>
          </a:r>
          <a:endParaRPr lang="tr-TR" sz="2400" b="1" dirty="0"/>
        </a:p>
      </dgm:t>
    </dgm:pt>
    <dgm:pt modelId="{8D36C637-B6EE-451A-B08D-EDF0E46456BE}" type="parTrans" cxnId="{3178CB2E-64CC-4A0B-ABF8-587A7CD41E27}">
      <dgm:prSet/>
      <dgm:spPr/>
      <dgm:t>
        <a:bodyPr/>
        <a:lstStyle/>
        <a:p>
          <a:endParaRPr lang="tr-TR"/>
        </a:p>
      </dgm:t>
    </dgm:pt>
    <dgm:pt modelId="{1E8EB0A8-BC82-4146-924A-5D88C59C7637}" type="sibTrans" cxnId="{3178CB2E-64CC-4A0B-ABF8-587A7CD41E27}">
      <dgm:prSet/>
      <dgm:spPr/>
      <dgm:t>
        <a:bodyPr/>
        <a:lstStyle/>
        <a:p>
          <a:endParaRPr lang="tr-TR"/>
        </a:p>
      </dgm:t>
    </dgm:pt>
    <dgm:pt modelId="{15F18164-649F-48D4-9C7D-1EED598F66BC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2400" b="1" dirty="0" smtClean="0"/>
            <a:t>Uygulama Usul ve Esasları</a:t>
          </a:r>
          <a:endParaRPr lang="tr-TR" sz="2400" b="1" dirty="0"/>
        </a:p>
      </dgm:t>
    </dgm:pt>
    <dgm:pt modelId="{8DC53952-F595-47BB-A09B-F3671BC4FCF9}" type="parTrans" cxnId="{789CBDBF-4B8B-4819-A933-075FDD6B9D69}">
      <dgm:prSet/>
      <dgm:spPr/>
      <dgm:t>
        <a:bodyPr/>
        <a:lstStyle/>
        <a:p>
          <a:endParaRPr lang="tr-TR"/>
        </a:p>
      </dgm:t>
    </dgm:pt>
    <dgm:pt modelId="{2A164276-0539-4DB5-AE88-5910DC05F554}" type="sibTrans" cxnId="{789CBDBF-4B8B-4819-A933-075FDD6B9D69}">
      <dgm:prSet/>
      <dgm:spPr/>
      <dgm:t>
        <a:bodyPr/>
        <a:lstStyle/>
        <a:p>
          <a:endParaRPr lang="tr-TR"/>
        </a:p>
      </dgm:t>
    </dgm:pt>
    <dgm:pt modelId="{E2574E1B-52EA-4129-B854-87014B2CB7AD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2400" b="1" dirty="0" smtClean="0"/>
            <a:t>Başvuru için Gerekli Belgeler</a:t>
          </a:r>
          <a:endParaRPr lang="tr-TR" sz="2400" b="1" dirty="0"/>
        </a:p>
      </dgm:t>
    </dgm:pt>
    <dgm:pt modelId="{F38CB68B-D938-488F-BD45-943D6EC505F7}" type="parTrans" cxnId="{026C0399-4FC2-4144-A438-DD309DA69485}">
      <dgm:prSet/>
      <dgm:spPr/>
      <dgm:t>
        <a:bodyPr/>
        <a:lstStyle/>
        <a:p>
          <a:endParaRPr lang="tr-TR"/>
        </a:p>
      </dgm:t>
    </dgm:pt>
    <dgm:pt modelId="{79B24F1A-7E93-4969-B6AB-BB82AADA7393}" type="sibTrans" cxnId="{026C0399-4FC2-4144-A438-DD309DA69485}">
      <dgm:prSet/>
      <dgm:spPr/>
      <dgm:t>
        <a:bodyPr/>
        <a:lstStyle/>
        <a:p>
          <a:endParaRPr lang="tr-TR"/>
        </a:p>
      </dgm:t>
    </dgm:pt>
    <dgm:pt modelId="{BAACED42-6DE6-426E-BD31-09C474BB4F4E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2800" b="1" dirty="0" smtClean="0"/>
            <a:t>www. ekonomi.gov.tr</a:t>
          </a:r>
          <a:endParaRPr lang="tr-TR" sz="2800" b="1" dirty="0"/>
        </a:p>
      </dgm:t>
    </dgm:pt>
    <dgm:pt modelId="{C3B8C880-1EAF-475E-AEB8-10FB50678B5F}" type="parTrans" cxnId="{63464B48-FF59-4298-941F-41A0A063EBAB}">
      <dgm:prSet/>
      <dgm:spPr/>
      <dgm:t>
        <a:bodyPr/>
        <a:lstStyle/>
        <a:p>
          <a:endParaRPr lang="tr-TR"/>
        </a:p>
      </dgm:t>
    </dgm:pt>
    <dgm:pt modelId="{1E24DD01-3CA4-411D-9785-F1175379C90F}" type="sibTrans" cxnId="{63464B48-FF59-4298-941F-41A0A063EBAB}">
      <dgm:prSet/>
      <dgm:spPr/>
      <dgm:t>
        <a:bodyPr/>
        <a:lstStyle/>
        <a:p>
          <a:endParaRPr lang="tr-TR"/>
        </a:p>
      </dgm:t>
    </dgm:pt>
    <dgm:pt modelId="{BF8B5942-B1A6-4D9C-8A38-7B2DCEF1BD6C}" type="pres">
      <dgm:prSet presAssocID="{48EF9441-5330-49DB-BC17-052EE43F4D6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38C09E3-400B-4368-9749-4D270D9103EE}" type="pres">
      <dgm:prSet presAssocID="{48EF9441-5330-49DB-BC17-052EE43F4D64}" presName="dummyMaxCanvas" presStyleCnt="0">
        <dgm:presLayoutVars/>
      </dgm:prSet>
      <dgm:spPr/>
      <dgm:t>
        <a:bodyPr/>
        <a:lstStyle/>
        <a:p>
          <a:endParaRPr lang="tr-TR"/>
        </a:p>
      </dgm:t>
    </dgm:pt>
    <dgm:pt modelId="{76606183-AF06-44BE-AF96-5E4470217B77}" type="pres">
      <dgm:prSet presAssocID="{48EF9441-5330-49DB-BC17-052EE43F4D6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FD3920-F3FD-4028-9A76-1C125C822A75}" type="pres">
      <dgm:prSet presAssocID="{48EF9441-5330-49DB-BC17-052EE43F4D6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CDF550-10E8-446B-A5D4-722D2C034F4B}" type="pres">
      <dgm:prSet presAssocID="{48EF9441-5330-49DB-BC17-052EE43F4D6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014416-B524-4D66-BD9A-4F96BE909B99}" type="pres">
      <dgm:prSet presAssocID="{48EF9441-5330-49DB-BC17-052EE43F4D6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F66508-7B8D-43E3-9255-2B841EE8DAC7}" type="pres">
      <dgm:prSet presAssocID="{48EF9441-5330-49DB-BC17-052EE43F4D6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7709D0-73E2-4D61-8B5E-A5628EE5402D}" type="pres">
      <dgm:prSet presAssocID="{48EF9441-5330-49DB-BC17-052EE43F4D6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3FAA9C-C690-4A7E-82D1-53F7FF08D1B5}" type="pres">
      <dgm:prSet presAssocID="{48EF9441-5330-49DB-BC17-052EE43F4D6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B3A3F2-560B-4748-A61A-40302C1C3DDC}" type="pres">
      <dgm:prSet presAssocID="{48EF9441-5330-49DB-BC17-052EE43F4D6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D62493-7E6F-4A46-AAEF-2E7A9946D063}" type="pres">
      <dgm:prSet presAssocID="{48EF9441-5330-49DB-BC17-052EE43F4D6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97144D-C369-4C7C-BC53-1D2E539192C6}" type="pres">
      <dgm:prSet presAssocID="{48EF9441-5330-49DB-BC17-052EE43F4D6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DA6884-75E7-46D6-8139-37BED0CC6FD3}" type="pres">
      <dgm:prSet presAssocID="{48EF9441-5330-49DB-BC17-052EE43F4D6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FCAEE79-0E3A-4692-801E-9A93DBF8A814}" type="presOf" srcId="{E2574E1B-52EA-4129-B854-87014B2CB7AD}" destId="{10CDF550-10E8-446B-A5D4-722D2C034F4B}" srcOrd="0" destOrd="0" presId="urn:microsoft.com/office/officeart/2005/8/layout/vProcess5"/>
    <dgm:cxn modelId="{D7FD9B74-3FA0-4EEE-87E0-D49C1D89E166}" type="presOf" srcId="{15F18164-649F-48D4-9C7D-1EED598F66BC}" destId="{D2D62493-7E6F-4A46-AAEF-2E7A9946D063}" srcOrd="1" destOrd="0" presId="urn:microsoft.com/office/officeart/2005/8/layout/vProcess5"/>
    <dgm:cxn modelId="{44F1B7F9-4E7E-4493-9555-E9FC18CDE145}" type="presOf" srcId="{1E8EB0A8-BC82-4146-924A-5D88C59C7637}" destId="{34F66508-7B8D-43E3-9255-2B841EE8DAC7}" srcOrd="0" destOrd="0" presId="urn:microsoft.com/office/officeart/2005/8/layout/vProcess5"/>
    <dgm:cxn modelId="{026C0399-4FC2-4144-A438-DD309DA69485}" srcId="{48EF9441-5330-49DB-BC17-052EE43F4D64}" destId="{E2574E1B-52EA-4129-B854-87014B2CB7AD}" srcOrd="2" destOrd="0" parTransId="{F38CB68B-D938-488F-BD45-943D6EC505F7}" sibTransId="{79B24F1A-7E93-4969-B6AB-BB82AADA7393}"/>
    <dgm:cxn modelId="{CB9AC24A-4DD1-473C-8E20-53DFB3C96911}" type="presOf" srcId="{BAACED42-6DE6-426E-BD31-09C474BB4F4E}" destId="{ACDA6884-75E7-46D6-8139-37BED0CC6FD3}" srcOrd="1" destOrd="0" presId="urn:microsoft.com/office/officeart/2005/8/layout/vProcess5"/>
    <dgm:cxn modelId="{63464B48-FF59-4298-941F-41A0A063EBAB}" srcId="{48EF9441-5330-49DB-BC17-052EE43F4D64}" destId="{BAACED42-6DE6-426E-BD31-09C474BB4F4E}" srcOrd="3" destOrd="0" parTransId="{C3B8C880-1EAF-475E-AEB8-10FB50678B5F}" sibTransId="{1E24DD01-3CA4-411D-9785-F1175379C90F}"/>
    <dgm:cxn modelId="{5123EF36-FD04-4F20-A931-437C492BF6A2}" type="presOf" srcId="{79B24F1A-7E93-4969-B6AB-BB82AADA7393}" destId="{BC3FAA9C-C690-4A7E-82D1-53F7FF08D1B5}" srcOrd="0" destOrd="0" presId="urn:microsoft.com/office/officeart/2005/8/layout/vProcess5"/>
    <dgm:cxn modelId="{C32FFAD4-3E1C-4165-9C47-2560A3273CAD}" type="presOf" srcId="{BAACED42-6DE6-426E-BD31-09C474BB4F4E}" destId="{87014416-B524-4D66-BD9A-4F96BE909B99}" srcOrd="0" destOrd="0" presId="urn:microsoft.com/office/officeart/2005/8/layout/vProcess5"/>
    <dgm:cxn modelId="{A4566AA5-9A98-41C7-8147-1C6E3E02FECD}" type="presOf" srcId="{94F70DC0-F695-48D8-AD4A-8AAF97BB2FA7}" destId="{4FB3A3F2-560B-4748-A61A-40302C1C3DDC}" srcOrd="1" destOrd="0" presId="urn:microsoft.com/office/officeart/2005/8/layout/vProcess5"/>
    <dgm:cxn modelId="{9BAA6259-7AD6-42ED-8AC9-F0C0BB583BA7}" type="presOf" srcId="{2A164276-0539-4DB5-AE88-5910DC05F554}" destId="{817709D0-73E2-4D61-8B5E-A5628EE5402D}" srcOrd="0" destOrd="0" presId="urn:microsoft.com/office/officeart/2005/8/layout/vProcess5"/>
    <dgm:cxn modelId="{101CB63A-F806-4666-8C41-54FC10F02824}" type="presOf" srcId="{94F70DC0-F695-48D8-AD4A-8AAF97BB2FA7}" destId="{76606183-AF06-44BE-AF96-5E4470217B77}" srcOrd="0" destOrd="0" presId="urn:microsoft.com/office/officeart/2005/8/layout/vProcess5"/>
    <dgm:cxn modelId="{3178CB2E-64CC-4A0B-ABF8-587A7CD41E27}" srcId="{48EF9441-5330-49DB-BC17-052EE43F4D64}" destId="{94F70DC0-F695-48D8-AD4A-8AAF97BB2FA7}" srcOrd="0" destOrd="0" parTransId="{8D36C637-B6EE-451A-B08D-EDF0E46456BE}" sibTransId="{1E8EB0A8-BC82-4146-924A-5D88C59C7637}"/>
    <dgm:cxn modelId="{AD7B846F-D468-4E39-AC24-5C5603F5619F}" type="presOf" srcId="{E2574E1B-52EA-4129-B854-87014B2CB7AD}" destId="{BE97144D-C369-4C7C-BC53-1D2E539192C6}" srcOrd="1" destOrd="0" presId="urn:microsoft.com/office/officeart/2005/8/layout/vProcess5"/>
    <dgm:cxn modelId="{3C63AD75-CB9F-4A3C-99F8-8EBC82D54F19}" type="presOf" srcId="{15F18164-649F-48D4-9C7D-1EED598F66BC}" destId="{40FD3920-F3FD-4028-9A76-1C125C822A75}" srcOrd="0" destOrd="0" presId="urn:microsoft.com/office/officeart/2005/8/layout/vProcess5"/>
    <dgm:cxn modelId="{789CBDBF-4B8B-4819-A933-075FDD6B9D69}" srcId="{48EF9441-5330-49DB-BC17-052EE43F4D64}" destId="{15F18164-649F-48D4-9C7D-1EED598F66BC}" srcOrd="1" destOrd="0" parTransId="{8DC53952-F595-47BB-A09B-F3671BC4FCF9}" sibTransId="{2A164276-0539-4DB5-AE88-5910DC05F554}"/>
    <dgm:cxn modelId="{9B8C0D0F-F9A8-4CAF-995D-FCD833749B9A}" type="presOf" srcId="{48EF9441-5330-49DB-BC17-052EE43F4D64}" destId="{BF8B5942-B1A6-4D9C-8A38-7B2DCEF1BD6C}" srcOrd="0" destOrd="0" presId="urn:microsoft.com/office/officeart/2005/8/layout/vProcess5"/>
    <dgm:cxn modelId="{BEF34706-E570-4DBB-B155-0FF4B71482BF}" type="presParOf" srcId="{BF8B5942-B1A6-4D9C-8A38-7B2DCEF1BD6C}" destId="{D38C09E3-400B-4368-9749-4D270D9103EE}" srcOrd="0" destOrd="0" presId="urn:microsoft.com/office/officeart/2005/8/layout/vProcess5"/>
    <dgm:cxn modelId="{DC0217BC-067B-4EB7-9514-53A3EC7B3B3B}" type="presParOf" srcId="{BF8B5942-B1A6-4D9C-8A38-7B2DCEF1BD6C}" destId="{76606183-AF06-44BE-AF96-5E4470217B77}" srcOrd="1" destOrd="0" presId="urn:microsoft.com/office/officeart/2005/8/layout/vProcess5"/>
    <dgm:cxn modelId="{8CDFCC35-6815-4254-A80B-F954F0AC6CB0}" type="presParOf" srcId="{BF8B5942-B1A6-4D9C-8A38-7B2DCEF1BD6C}" destId="{40FD3920-F3FD-4028-9A76-1C125C822A75}" srcOrd="2" destOrd="0" presId="urn:microsoft.com/office/officeart/2005/8/layout/vProcess5"/>
    <dgm:cxn modelId="{BE990446-DE4B-4B88-A16F-6BFC66568DFD}" type="presParOf" srcId="{BF8B5942-B1A6-4D9C-8A38-7B2DCEF1BD6C}" destId="{10CDF550-10E8-446B-A5D4-722D2C034F4B}" srcOrd="3" destOrd="0" presId="urn:microsoft.com/office/officeart/2005/8/layout/vProcess5"/>
    <dgm:cxn modelId="{CC626B81-4D78-44F2-B838-5AE09BA87940}" type="presParOf" srcId="{BF8B5942-B1A6-4D9C-8A38-7B2DCEF1BD6C}" destId="{87014416-B524-4D66-BD9A-4F96BE909B99}" srcOrd="4" destOrd="0" presId="urn:microsoft.com/office/officeart/2005/8/layout/vProcess5"/>
    <dgm:cxn modelId="{C0CC11E7-03DE-4F04-AAB2-CE8C290E43D8}" type="presParOf" srcId="{BF8B5942-B1A6-4D9C-8A38-7B2DCEF1BD6C}" destId="{34F66508-7B8D-43E3-9255-2B841EE8DAC7}" srcOrd="5" destOrd="0" presId="urn:microsoft.com/office/officeart/2005/8/layout/vProcess5"/>
    <dgm:cxn modelId="{17ECAF13-FE85-4139-AD43-0E7B6AEAB66D}" type="presParOf" srcId="{BF8B5942-B1A6-4D9C-8A38-7B2DCEF1BD6C}" destId="{817709D0-73E2-4D61-8B5E-A5628EE5402D}" srcOrd="6" destOrd="0" presId="urn:microsoft.com/office/officeart/2005/8/layout/vProcess5"/>
    <dgm:cxn modelId="{DD2BC22B-D818-4689-BD65-57E71C747518}" type="presParOf" srcId="{BF8B5942-B1A6-4D9C-8A38-7B2DCEF1BD6C}" destId="{BC3FAA9C-C690-4A7E-82D1-53F7FF08D1B5}" srcOrd="7" destOrd="0" presId="urn:microsoft.com/office/officeart/2005/8/layout/vProcess5"/>
    <dgm:cxn modelId="{C2C19155-A3A6-4B08-A75D-BAF8E50F84C2}" type="presParOf" srcId="{BF8B5942-B1A6-4D9C-8A38-7B2DCEF1BD6C}" destId="{4FB3A3F2-560B-4748-A61A-40302C1C3DDC}" srcOrd="8" destOrd="0" presId="urn:microsoft.com/office/officeart/2005/8/layout/vProcess5"/>
    <dgm:cxn modelId="{2A3351C0-F101-4E26-AF02-48D19F08AFED}" type="presParOf" srcId="{BF8B5942-B1A6-4D9C-8A38-7B2DCEF1BD6C}" destId="{D2D62493-7E6F-4A46-AAEF-2E7A9946D063}" srcOrd="9" destOrd="0" presId="urn:microsoft.com/office/officeart/2005/8/layout/vProcess5"/>
    <dgm:cxn modelId="{1BFDE399-ECA7-4F50-88EB-E61F3E91A2C3}" type="presParOf" srcId="{BF8B5942-B1A6-4D9C-8A38-7B2DCEF1BD6C}" destId="{BE97144D-C369-4C7C-BC53-1D2E539192C6}" srcOrd="10" destOrd="0" presId="urn:microsoft.com/office/officeart/2005/8/layout/vProcess5"/>
    <dgm:cxn modelId="{E9A0C4A1-4982-4965-B512-31BA9A222F12}" type="presParOf" srcId="{BF8B5942-B1A6-4D9C-8A38-7B2DCEF1BD6C}" destId="{ACDA6884-75E7-46D6-8139-37BED0CC6FD3}" srcOrd="11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F8F63-7D20-42B0-868A-7A094FBACA29}">
      <dsp:nvSpPr>
        <dsp:cNvPr id="0" name=""/>
        <dsp:cNvSpPr/>
      </dsp:nvSpPr>
      <dsp:spPr>
        <a:xfrm>
          <a:off x="116615" y="1794921"/>
          <a:ext cx="1693415" cy="5580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mtClean="0"/>
            <a:t>Firmalar</a:t>
          </a:r>
          <a:endParaRPr lang="tr-TR" sz="2800" b="1" kern="1200" dirty="0"/>
        </a:p>
      </dsp:txBody>
      <dsp:txXfrm>
        <a:off x="116615" y="1794921"/>
        <a:ext cx="1693415" cy="558057"/>
      </dsp:txXfrm>
    </dsp:sp>
    <dsp:sp modelId="{6DB0C468-582B-47D5-82A3-8EBCD810BC61}">
      <dsp:nvSpPr>
        <dsp:cNvPr id="0" name=""/>
        <dsp:cNvSpPr/>
      </dsp:nvSpPr>
      <dsp:spPr>
        <a:xfrm>
          <a:off x="114691" y="1625195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071CAC-D0E0-4EF8-A43A-A8F16A46C364}">
      <dsp:nvSpPr>
        <dsp:cNvPr id="0" name=""/>
        <dsp:cNvSpPr/>
      </dsp:nvSpPr>
      <dsp:spPr>
        <a:xfrm>
          <a:off x="208983" y="1436610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D97A1D-2938-4A72-9EC0-56E9F6C83EBE}">
      <dsp:nvSpPr>
        <dsp:cNvPr id="0" name=""/>
        <dsp:cNvSpPr/>
      </dsp:nvSpPr>
      <dsp:spPr>
        <a:xfrm>
          <a:off x="435285" y="1474327"/>
          <a:ext cx="211676" cy="211676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4BA860-CE28-4EDB-9E0D-7F07EE1A4FFB}">
      <dsp:nvSpPr>
        <dsp:cNvPr id="0" name=""/>
        <dsp:cNvSpPr/>
      </dsp:nvSpPr>
      <dsp:spPr>
        <a:xfrm>
          <a:off x="623870" y="1266884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C5E675-3F4A-4492-BD58-9EF523CC3331}">
      <dsp:nvSpPr>
        <dsp:cNvPr id="0" name=""/>
        <dsp:cNvSpPr/>
      </dsp:nvSpPr>
      <dsp:spPr>
        <a:xfrm>
          <a:off x="869031" y="1191450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220DD0-AE5C-441F-8FC3-28AEC5852EDF}">
      <dsp:nvSpPr>
        <dsp:cNvPr id="0" name=""/>
        <dsp:cNvSpPr/>
      </dsp:nvSpPr>
      <dsp:spPr>
        <a:xfrm>
          <a:off x="1170766" y="1323459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D2A187-CB69-4648-9E9D-A208D10105C1}">
      <dsp:nvSpPr>
        <dsp:cNvPr id="0" name=""/>
        <dsp:cNvSpPr/>
      </dsp:nvSpPr>
      <dsp:spPr>
        <a:xfrm>
          <a:off x="1359351" y="1417752"/>
          <a:ext cx="211676" cy="211676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4E69D7-CE63-458C-9BA4-FDA87AB15377}">
      <dsp:nvSpPr>
        <dsp:cNvPr id="0" name=""/>
        <dsp:cNvSpPr/>
      </dsp:nvSpPr>
      <dsp:spPr>
        <a:xfrm>
          <a:off x="1623370" y="1625195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C9EAAD-B579-43F1-BBDB-0E8644623723}">
      <dsp:nvSpPr>
        <dsp:cNvPr id="0" name=""/>
        <dsp:cNvSpPr/>
      </dsp:nvSpPr>
      <dsp:spPr>
        <a:xfrm>
          <a:off x="1736521" y="1832638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DC91C9-5852-4B0C-9FCB-22CEE1C82D90}">
      <dsp:nvSpPr>
        <dsp:cNvPr id="0" name=""/>
        <dsp:cNvSpPr/>
      </dsp:nvSpPr>
      <dsp:spPr>
        <a:xfrm>
          <a:off x="755880" y="1436610"/>
          <a:ext cx="346380" cy="346380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ACEDF4-43EB-4E63-AD27-17A5CDA6F63D}">
      <dsp:nvSpPr>
        <dsp:cNvPr id="0" name=""/>
        <dsp:cNvSpPr/>
      </dsp:nvSpPr>
      <dsp:spPr>
        <a:xfrm>
          <a:off x="20398" y="2153233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0E130A-F863-4830-A2D2-104436283A3F}">
      <dsp:nvSpPr>
        <dsp:cNvPr id="0" name=""/>
        <dsp:cNvSpPr/>
      </dsp:nvSpPr>
      <dsp:spPr>
        <a:xfrm>
          <a:off x="133549" y="2322959"/>
          <a:ext cx="211676" cy="211676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C73518-273A-4925-B0BC-2771F0203DC1}">
      <dsp:nvSpPr>
        <dsp:cNvPr id="0" name=""/>
        <dsp:cNvSpPr/>
      </dsp:nvSpPr>
      <dsp:spPr>
        <a:xfrm>
          <a:off x="416427" y="2473827"/>
          <a:ext cx="307893" cy="30789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670C9E-7532-4761-A928-45E50688EA73}">
      <dsp:nvSpPr>
        <dsp:cNvPr id="0" name=""/>
        <dsp:cNvSpPr/>
      </dsp:nvSpPr>
      <dsp:spPr>
        <a:xfrm>
          <a:off x="812455" y="2718987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3E2F45-4228-4F24-A9F8-4C298AE6944E}">
      <dsp:nvSpPr>
        <dsp:cNvPr id="0" name=""/>
        <dsp:cNvSpPr/>
      </dsp:nvSpPr>
      <dsp:spPr>
        <a:xfrm>
          <a:off x="887889" y="2473827"/>
          <a:ext cx="211676" cy="211676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DF4DA7-CCF6-4965-A47F-F88B03C42B49}">
      <dsp:nvSpPr>
        <dsp:cNvPr id="0" name=""/>
        <dsp:cNvSpPr/>
      </dsp:nvSpPr>
      <dsp:spPr>
        <a:xfrm>
          <a:off x="1076474" y="2737846"/>
          <a:ext cx="134703" cy="13470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245189-7003-4304-9822-3E4F9F4E0509}">
      <dsp:nvSpPr>
        <dsp:cNvPr id="0" name=""/>
        <dsp:cNvSpPr/>
      </dsp:nvSpPr>
      <dsp:spPr>
        <a:xfrm>
          <a:off x="1246200" y="2436110"/>
          <a:ext cx="307893" cy="30789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D82173-BA07-4A2D-93C6-B0B8BAC748A0}">
      <dsp:nvSpPr>
        <dsp:cNvPr id="0" name=""/>
        <dsp:cNvSpPr/>
      </dsp:nvSpPr>
      <dsp:spPr>
        <a:xfrm>
          <a:off x="1661087" y="2360676"/>
          <a:ext cx="211676" cy="211676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DAC7A5-7144-48BC-BB61-3D9C1850AB5D}">
      <dsp:nvSpPr>
        <dsp:cNvPr id="0" name=""/>
        <dsp:cNvSpPr/>
      </dsp:nvSpPr>
      <dsp:spPr>
        <a:xfrm>
          <a:off x="1872764" y="1474013"/>
          <a:ext cx="621665" cy="1186826"/>
        </a:xfrm>
        <a:prstGeom prst="chevron">
          <a:avLst>
            <a:gd name="adj" fmla="val 6231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B093F-D3E8-4A2C-B6D5-72A4B949C24E}">
      <dsp:nvSpPr>
        <dsp:cNvPr id="0" name=""/>
        <dsp:cNvSpPr/>
      </dsp:nvSpPr>
      <dsp:spPr>
        <a:xfrm>
          <a:off x="2494429" y="1474590"/>
          <a:ext cx="1695450" cy="118681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mtClean="0"/>
            <a:t>İşbirliği Kuruluşu</a:t>
          </a:r>
          <a:endParaRPr lang="tr-TR" sz="2800" b="1" kern="1200" dirty="0"/>
        </a:p>
      </dsp:txBody>
      <dsp:txXfrm>
        <a:off x="2494429" y="1474590"/>
        <a:ext cx="1695450" cy="1186815"/>
      </dsp:txXfrm>
    </dsp:sp>
    <dsp:sp modelId="{594D068F-0BE5-4C54-A574-CA384A81BBEA}">
      <dsp:nvSpPr>
        <dsp:cNvPr id="0" name=""/>
        <dsp:cNvSpPr/>
      </dsp:nvSpPr>
      <dsp:spPr>
        <a:xfrm>
          <a:off x="4189879" y="1474013"/>
          <a:ext cx="621665" cy="1186826"/>
        </a:xfrm>
        <a:prstGeom prst="chevron">
          <a:avLst>
            <a:gd name="adj" fmla="val 6231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91574-BD81-435B-87E5-B771A0F6C803}">
      <dsp:nvSpPr>
        <dsp:cNvPr id="0" name=""/>
        <dsp:cNvSpPr/>
      </dsp:nvSpPr>
      <dsp:spPr>
        <a:xfrm>
          <a:off x="4879362" y="1375932"/>
          <a:ext cx="1441132" cy="1441132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Ekonomi Bakanlığı</a:t>
          </a:r>
          <a:endParaRPr lang="tr-TR" sz="2000" b="1" kern="1200" dirty="0"/>
        </a:p>
      </dsp:txBody>
      <dsp:txXfrm>
        <a:off x="5090411" y="1586981"/>
        <a:ext cx="1019034" cy="1019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65FD9-CD3E-4534-AFE7-53DBB58F2EB1}">
      <dsp:nvSpPr>
        <dsp:cNvPr id="0" name=""/>
        <dsp:cNvSpPr/>
      </dsp:nvSpPr>
      <dsp:spPr>
        <a:xfrm>
          <a:off x="0" y="29764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b="1" kern="1200" dirty="0" err="1" smtClean="0">
              <a:solidFill>
                <a:srgbClr val="475A8C"/>
              </a:solidFill>
            </a:rPr>
            <a:t>İhracatçı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Birlikleri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0" y="29764"/>
        <a:ext cx="2047727" cy="1228636"/>
      </dsp:txXfrm>
    </dsp:sp>
    <dsp:sp modelId="{5615D572-C7AD-4268-B71D-529D3583154F}">
      <dsp:nvSpPr>
        <dsp:cNvPr id="0" name=""/>
        <dsp:cNvSpPr/>
      </dsp:nvSpPr>
      <dsp:spPr>
        <a:xfrm>
          <a:off x="2252500" y="29764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b="1" kern="1200" dirty="0" smtClean="0">
              <a:solidFill>
                <a:srgbClr val="475A8C"/>
              </a:solidFill>
            </a:rPr>
            <a:t>Sanayi / Ticaret Odaları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2252500" y="29764"/>
        <a:ext cx="2047727" cy="1228636"/>
      </dsp:txXfrm>
    </dsp:sp>
    <dsp:sp modelId="{1306FC80-7250-48BC-8D27-E25031FABE53}">
      <dsp:nvSpPr>
        <dsp:cNvPr id="0" name=""/>
        <dsp:cNvSpPr/>
      </dsp:nvSpPr>
      <dsp:spPr>
        <a:xfrm>
          <a:off x="4505000" y="29764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b="1" kern="1200" dirty="0" smtClean="0">
              <a:solidFill>
                <a:srgbClr val="475A8C"/>
              </a:solidFill>
            </a:rPr>
            <a:t>TOBB, TİM, DEİK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4505000" y="29764"/>
        <a:ext cx="2047727" cy="1228636"/>
      </dsp:txXfrm>
    </dsp:sp>
    <dsp:sp modelId="{C6DBDE8C-5E55-4CFF-820F-B68D110AFDB2}">
      <dsp:nvSpPr>
        <dsp:cNvPr id="0" name=""/>
        <dsp:cNvSpPr/>
      </dsp:nvSpPr>
      <dsp:spPr>
        <a:xfrm>
          <a:off x="0" y="1463173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b="1" kern="1200" dirty="0" smtClean="0">
              <a:solidFill>
                <a:srgbClr val="475A8C"/>
              </a:solidFill>
            </a:rPr>
            <a:t>Teknoloji Geliştirme Bölgeleri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0" y="1463173"/>
        <a:ext cx="2047727" cy="1228636"/>
      </dsp:txXfrm>
    </dsp:sp>
    <dsp:sp modelId="{1BC187B2-7C98-411C-ABE0-1F85611DCD27}">
      <dsp:nvSpPr>
        <dsp:cNvPr id="0" name=""/>
        <dsp:cNvSpPr/>
      </dsp:nvSpPr>
      <dsp:spPr>
        <a:xfrm>
          <a:off x="2252500" y="1463173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b="1" kern="1200" dirty="0" err="1" smtClean="0">
              <a:solidFill>
                <a:srgbClr val="475A8C"/>
              </a:solidFill>
            </a:rPr>
            <a:t>Organize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Sanayi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Bölgeleri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2252500" y="1463173"/>
        <a:ext cx="2047727" cy="1228636"/>
      </dsp:txXfrm>
    </dsp:sp>
    <dsp:sp modelId="{B12AB772-FE3B-460F-B0E7-34E15B987762}">
      <dsp:nvSpPr>
        <dsp:cNvPr id="0" name=""/>
        <dsp:cNvSpPr/>
      </dsp:nvSpPr>
      <dsp:spPr>
        <a:xfrm>
          <a:off x="4505000" y="1463173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b="1" kern="1200" dirty="0" smtClean="0">
              <a:solidFill>
                <a:srgbClr val="475A8C"/>
              </a:solidFill>
            </a:rPr>
            <a:t>Endüstri Bölgeleri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4505000" y="1463173"/>
        <a:ext cx="2047727" cy="1228636"/>
      </dsp:txXfrm>
    </dsp:sp>
    <dsp:sp modelId="{B95A2DE9-517B-4C69-9E56-8813DA15DA45}">
      <dsp:nvSpPr>
        <dsp:cNvPr id="0" name=""/>
        <dsp:cNvSpPr/>
      </dsp:nvSpPr>
      <dsp:spPr>
        <a:xfrm>
          <a:off x="0" y="2896583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b="1" kern="1200" dirty="0" err="1" smtClean="0">
              <a:solidFill>
                <a:srgbClr val="475A8C"/>
              </a:solidFill>
            </a:rPr>
            <a:t>Sektörel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Üretici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Dernekleri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0" y="2896583"/>
        <a:ext cx="2047727" cy="1228636"/>
      </dsp:txXfrm>
    </dsp:sp>
    <dsp:sp modelId="{7ADD21C8-D84A-466F-A241-398CCE60753D}">
      <dsp:nvSpPr>
        <dsp:cNvPr id="0" name=""/>
        <dsp:cNvSpPr/>
      </dsp:nvSpPr>
      <dsp:spPr>
        <a:xfrm>
          <a:off x="2252500" y="2896583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b="1" kern="1200" dirty="0" err="1" smtClean="0">
              <a:solidFill>
                <a:srgbClr val="475A8C"/>
              </a:solidFill>
            </a:rPr>
            <a:t>Sektörel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Dış</a:t>
          </a:r>
          <a:r>
            <a:rPr lang="de-DE" sz="1900" b="1" kern="1200" dirty="0" smtClean="0">
              <a:solidFill>
                <a:srgbClr val="475A8C"/>
              </a:solidFill>
            </a:rPr>
            <a:t> Ticaret </a:t>
          </a:r>
          <a:r>
            <a:rPr lang="de-DE" sz="1900" b="1" kern="1200" dirty="0" err="1" smtClean="0">
              <a:solidFill>
                <a:srgbClr val="475A8C"/>
              </a:solidFill>
            </a:rPr>
            <a:t>Şirketleri</a:t>
          </a:r>
          <a:r>
            <a:rPr lang="de-DE" sz="1900" b="1" kern="1200" dirty="0" smtClean="0">
              <a:solidFill>
                <a:srgbClr val="475A8C"/>
              </a:solidFill>
            </a:rPr>
            <a:t> (SDŞ)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2252500" y="2896583"/>
        <a:ext cx="2047727" cy="1228636"/>
      </dsp:txXfrm>
    </dsp:sp>
    <dsp:sp modelId="{19A8AA48-F620-4D00-8078-FE39C13E20C3}">
      <dsp:nvSpPr>
        <dsp:cNvPr id="0" name=""/>
        <dsp:cNvSpPr/>
      </dsp:nvSpPr>
      <dsp:spPr>
        <a:xfrm>
          <a:off x="4505000" y="2896582"/>
          <a:ext cx="2047727" cy="1228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b="1" kern="1200" dirty="0" err="1" smtClean="0">
              <a:solidFill>
                <a:srgbClr val="475A8C"/>
              </a:solidFill>
            </a:rPr>
            <a:t>İmalatçıların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kurduğu</a:t>
          </a:r>
          <a:r>
            <a:rPr lang="de-DE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dernek-birlik</a:t>
          </a:r>
          <a:r>
            <a:rPr lang="tr-TR" sz="1900" b="1" kern="1200" dirty="0" smtClean="0">
              <a:solidFill>
                <a:srgbClr val="475A8C"/>
              </a:solidFill>
            </a:rPr>
            <a:t> </a:t>
          </a:r>
          <a:r>
            <a:rPr lang="de-DE" sz="1900" b="1" kern="1200" dirty="0" err="1" smtClean="0">
              <a:solidFill>
                <a:srgbClr val="475A8C"/>
              </a:solidFill>
            </a:rPr>
            <a:t>veya</a:t>
          </a:r>
          <a:r>
            <a:rPr lang="tr-TR" sz="1900" b="1" kern="1200" dirty="0" smtClean="0">
              <a:solidFill>
                <a:srgbClr val="475A8C"/>
              </a:solidFill>
            </a:rPr>
            <a:t> k</a:t>
          </a:r>
          <a:r>
            <a:rPr lang="de-DE" sz="1900" b="1" kern="1200" dirty="0" err="1" smtClean="0">
              <a:solidFill>
                <a:srgbClr val="475A8C"/>
              </a:solidFill>
            </a:rPr>
            <a:t>ooperatifler</a:t>
          </a:r>
          <a:endParaRPr lang="tr-TR" sz="1900" kern="1200" dirty="0">
            <a:solidFill>
              <a:srgbClr val="475A8C"/>
            </a:solidFill>
          </a:endParaRPr>
        </a:p>
      </dsp:txBody>
      <dsp:txXfrm>
        <a:off x="4505000" y="2896582"/>
        <a:ext cx="2047727" cy="12286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C15F9-3537-4F55-9E49-6C91951C02E0}">
      <dsp:nvSpPr>
        <dsp:cNvPr id="0" name=""/>
        <dsp:cNvSpPr/>
      </dsp:nvSpPr>
      <dsp:spPr>
        <a:xfrm rot="5400000">
          <a:off x="764127" y="770089"/>
          <a:ext cx="670197" cy="7629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A78EC976-1E2F-4DB5-9A8C-CCE2F1E75BA2}">
      <dsp:nvSpPr>
        <dsp:cNvPr id="0" name=""/>
        <dsp:cNvSpPr/>
      </dsp:nvSpPr>
      <dsp:spPr>
        <a:xfrm>
          <a:off x="358586" y="27162"/>
          <a:ext cx="1584176" cy="789716"/>
        </a:xfrm>
        <a:prstGeom prst="roundRect">
          <a:avLst>
            <a:gd name="adj" fmla="val 1667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İşbirliği Kuruluşu Proje Sunumu</a:t>
          </a:r>
          <a:endParaRPr lang="tr-TR" sz="1400" b="1" kern="1200" dirty="0"/>
        </a:p>
      </dsp:txBody>
      <dsp:txXfrm>
        <a:off x="397144" y="65720"/>
        <a:ext cx="1507060" cy="712600"/>
      </dsp:txXfrm>
    </dsp:sp>
    <dsp:sp modelId="{C5E27124-CAC5-4B1A-A027-67BD1FE731B6}">
      <dsp:nvSpPr>
        <dsp:cNvPr id="0" name=""/>
        <dsp:cNvSpPr/>
      </dsp:nvSpPr>
      <dsp:spPr>
        <a:xfrm>
          <a:off x="1714783" y="102479"/>
          <a:ext cx="820558" cy="638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CFA32-3D34-4666-9A09-A50580A834F7}">
      <dsp:nvSpPr>
        <dsp:cNvPr id="0" name=""/>
        <dsp:cNvSpPr/>
      </dsp:nvSpPr>
      <dsp:spPr>
        <a:xfrm rot="5400000">
          <a:off x="1808969" y="1657201"/>
          <a:ext cx="670197" cy="7629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517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C3B7792-E3D2-4FA3-AFCA-0C873DF7C054}">
      <dsp:nvSpPr>
        <dsp:cNvPr id="0" name=""/>
        <dsp:cNvSpPr/>
      </dsp:nvSpPr>
      <dsp:spPr>
        <a:xfrm>
          <a:off x="1403429" y="914274"/>
          <a:ext cx="1584176" cy="789716"/>
        </a:xfrm>
        <a:prstGeom prst="roundRect">
          <a:avLst>
            <a:gd name="adj" fmla="val 1667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İhtiyaç Analizi ve İstihdam</a:t>
          </a:r>
          <a:endParaRPr lang="tr-TR" sz="1400" b="1" kern="1200" dirty="0"/>
        </a:p>
      </dsp:txBody>
      <dsp:txXfrm>
        <a:off x="1441987" y="952832"/>
        <a:ext cx="1507060" cy="712600"/>
      </dsp:txXfrm>
    </dsp:sp>
    <dsp:sp modelId="{3726F947-206D-46E5-BCBD-F06A97043AC4}">
      <dsp:nvSpPr>
        <dsp:cNvPr id="0" name=""/>
        <dsp:cNvSpPr/>
      </dsp:nvSpPr>
      <dsp:spPr>
        <a:xfrm>
          <a:off x="2759626" y="989591"/>
          <a:ext cx="820558" cy="638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6D84C-9969-4BFE-A5CE-CFE43273D58E}">
      <dsp:nvSpPr>
        <dsp:cNvPr id="0" name=""/>
        <dsp:cNvSpPr/>
      </dsp:nvSpPr>
      <dsp:spPr>
        <a:xfrm rot="5400000">
          <a:off x="2853812" y="2544313"/>
          <a:ext cx="670197" cy="7629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1035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0512A2D-55E0-40B7-9B96-E22EF5C3ED3E}">
      <dsp:nvSpPr>
        <dsp:cNvPr id="0" name=""/>
        <dsp:cNvSpPr/>
      </dsp:nvSpPr>
      <dsp:spPr>
        <a:xfrm>
          <a:off x="2448271" y="1801385"/>
          <a:ext cx="1584176" cy="789716"/>
        </a:xfrm>
        <a:prstGeom prst="roundRect">
          <a:avLst>
            <a:gd name="adj" fmla="val 1667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Eğitim/ Danışmanlık / Küme Tanıtım Faaliyeti</a:t>
          </a:r>
          <a:endParaRPr lang="tr-TR" sz="1400" b="1" kern="1200" dirty="0"/>
        </a:p>
      </dsp:txBody>
      <dsp:txXfrm>
        <a:off x="2486829" y="1839943"/>
        <a:ext cx="1507060" cy="712600"/>
      </dsp:txXfrm>
    </dsp:sp>
    <dsp:sp modelId="{084BCD93-031C-4A49-8D0A-F55DE5E70093}">
      <dsp:nvSpPr>
        <dsp:cNvPr id="0" name=""/>
        <dsp:cNvSpPr/>
      </dsp:nvSpPr>
      <dsp:spPr>
        <a:xfrm>
          <a:off x="3804469" y="1876703"/>
          <a:ext cx="820558" cy="638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7B39D-5219-4587-AD19-ABF42DCBEB34}">
      <dsp:nvSpPr>
        <dsp:cNvPr id="0" name=""/>
        <dsp:cNvSpPr/>
      </dsp:nvSpPr>
      <dsp:spPr>
        <a:xfrm rot="5400000">
          <a:off x="3898655" y="3431425"/>
          <a:ext cx="670197" cy="7629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155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984626A-E1ED-4C8B-B60E-5DBE8A9A26D5}">
      <dsp:nvSpPr>
        <dsp:cNvPr id="0" name=""/>
        <dsp:cNvSpPr/>
      </dsp:nvSpPr>
      <dsp:spPr>
        <a:xfrm>
          <a:off x="3493114" y="2688497"/>
          <a:ext cx="1584176" cy="789716"/>
        </a:xfrm>
        <a:prstGeom prst="roundRect">
          <a:avLst>
            <a:gd name="adj" fmla="val 1667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Yurt Dışı Pazarlama Faaliyeti ve/veya Alım Heyeti</a:t>
          </a:r>
          <a:endParaRPr lang="tr-TR" sz="1400" b="1" kern="1200" dirty="0"/>
        </a:p>
      </dsp:txBody>
      <dsp:txXfrm>
        <a:off x="3531672" y="2727055"/>
        <a:ext cx="1507060" cy="712600"/>
      </dsp:txXfrm>
    </dsp:sp>
    <dsp:sp modelId="{582094C8-C879-48EF-9DEB-4FFB86F18858}">
      <dsp:nvSpPr>
        <dsp:cNvPr id="0" name=""/>
        <dsp:cNvSpPr/>
      </dsp:nvSpPr>
      <dsp:spPr>
        <a:xfrm>
          <a:off x="4849311" y="2763815"/>
          <a:ext cx="820558" cy="638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3D372-ACD3-42E6-A29F-868F91A8AAF8}">
      <dsp:nvSpPr>
        <dsp:cNvPr id="0" name=""/>
        <dsp:cNvSpPr/>
      </dsp:nvSpPr>
      <dsp:spPr>
        <a:xfrm>
          <a:off x="4537957" y="3575609"/>
          <a:ext cx="1584176" cy="789716"/>
        </a:xfrm>
        <a:prstGeom prst="roundRect">
          <a:avLst>
            <a:gd name="adj" fmla="val 1667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smtClean="0"/>
            <a:t>Bireysel Danışmanlık</a:t>
          </a:r>
          <a:endParaRPr lang="tr-TR" sz="1400" b="1" kern="1200" dirty="0"/>
        </a:p>
      </dsp:txBody>
      <dsp:txXfrm>
        <a:off x="4576515" y="3614167"/>
        <a:ext cx="1507060" cy="712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41A6D-A5A4-4B4B-AB20-3C83C5504976}">
      <dsp:nvSpPr>
        <dsp:cNvPr id="0" name=""/>
        <dsp:cNvSpPr/>
      </dsp:nvSpPr>
      <dsp:spPr>
        <a:xfrm>
          <a:off x="0" y="22086"/>
          <a:ext cx="6552728" cy="57798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1"/>
              </a:solidFill>
            </a:rPr>
            <a:t>Yurt Dışı Pazar Araştırması Desteği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28215" y="50301"/>
        <a:ext cx="6496298" cy="521550"/>
      </dsp:txXfrm>
    </dsp:sp>
    <dsp:sp modelId="{60FE1736-BD92-4F06-AC95-BD66AEDC0914}">
      <dsp:nvSpPr>
        <dsp:cNvPr id="0" name=""/>
        <dsp:cNvSpPr/>
      </dsp:nvSpPr>
      <dsp:spPr>
        <a:xfrm>
          <a:off x="0" y="654786"/>
          <a:ext cx="6552728" cy="57798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1"/>
              </a:solidFill>
            </a:rPr>
            <a:t>Rapor Desteği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28215" y="683001"/>
        <a:ext cx="6496298" cy="521550"/>
      </dsp:txXfrm>
    </dsp:sp>
    <dsp:sp modelId="{36EA6F34-33C1-4289-AF3C-6B6C457870B2}">
      <dsp:nvSpPr>
        <dsp:cNvPr id="0" name=""/>
        <dsp:cNvSpPr/>
      </dsp:nvSpPr>
      <dsp:spPr>
        <a:xfrm>
          <a:off x="0" y="1287486"/>
          <a:ext cx="6552728" cy="57798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1"/>
              </a:solidFill>
            </a:rPr>
            <a:t>Danışmanlık Desteği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28215" y="1315701"/>
        <a:ext cx="6496298" cy="521550"/>
      </dsp:txXfrm>
    </dsp:sp>
    <dsp:sp modelId="{0003ACB2-6443-48C6-AD88-F6117E55A80D}">
      <dsp:nvSpPr>
        <dsp:cNvPr id="0" name=""/>
        <dsp:cNvSpPr/>
      </dsp:nvSpPr>
      <dsp:spPr>
        <a:xfrm>
          <a:off x="0" y="1920186"/>
          <a:ext cx="6552728" cy="57798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solidFill>
                <a:schemeClr val="bg1"/>
              </a:solidFill>
            </a:rPr>
            <a:t>Sektörel</a:t>
          </a:r>
          <a:r>
            <a:rPr lang="tr-TR" sz="2400" b="1" kern="1200" dirty="0" smtClean="0">
              <a:solidFill>
                <a:schemeClr val="bg1"/>
              </a:solidFill>
            </a:rPr>
            <a:t> Ticaret Heyeti Desteği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28215" y="1948401"/>
        <a:ext cx="6496298" cy="521550"/>
      </dsp:txXfrm>
    </dsp:sp>
    <dsp:sp modelId="{627C041B-5D9A-4911-B36A-20A29C9FD690}">
      <dsp:nvSpPr>
        <dsp:cNvPr id="0" name=""/>
        <dsp:cNvSpPr/>
      </dsp:nvSpPr>
      <dsp:spPr>
        <a:xfrm>
          <a:off x="0" y="2552886"/>
          <a:ext cx="6552728" cy="57798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1"/>
              </a:solidFill>
            </a:rPr>
            <a:t>Alım Heyeti Desteği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28215" y="2581101"/>
        <a:ext cx="6496298" cy="521550"/>
      </dsp:txXfrm>
    </dsp:sp>
    <dsp:sp modelId="{221DAA2C-434A-4ED1-86BC-0FBFB8D07A2C}">
      <dsp:nvSpPr>
        <dsp:cNvPr id="0" name=""/>
        <dsp:cNvSpPr/>
      </dsp:nvSpPr>
      <dsp:spPr>
        <a:xfrm>
          <a:off x="0" y="3185585"/>
          <a:ext cx="6552728" cy="57798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1"/>
              </a:solidFill>
            </a:rPr>
            <a:t>E-Ticaret Sitelerine Üyelik Desteği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28215" y="3213800"/>
        <a:ext cx="6496298" cy="5215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F43FF-D241-4F83-971D-912965429F72}">
      <dsp:nvSpPr>
        <dsp:cNvPr id="0" name=""/>
        <dsp:cNvSpPr/>
      </dsp:nvSpPr>
      <dsp:spPr>
        <a:xfrm>
          <a:off x="-5113070" y="-783582"/>
          <a:ext cx="6091479" cy="6091479"/>
        </a:xfrm>
        <a:prstGeom prst="blockArc">
          <a:avLst>
            <a:gd name="adj1" fmla="val 18900000"/>
            <a:gd name="adj2" fmla="val 2700000"/>
            <a:gd name="adj3" fmla="val 355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EF659-202C-49CD-B888-A86DC9E65256}">
      <dsp:nvSpPr>
        <dsp:cNvPr id="0" name=""/>
        <dsp:cNvSpPr/>
      </dsp:nvSpPr>
      <dsp:spPr>
        <a:xfrm>
          <a:off x="317380" y="205675"/>
          <a:ext cx="6174947" cy="41116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66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ISO Serisi Belgeleri (OHSAS Belgesi Hariç)</a:t>
          </a:r>
          <a:endParaRPr lang="tr-TR" sz="2100" b="1" kern="1200" dirty="0"/>
        </a:p>
      </dsp:txBody>
      <dsp:txXfrm>
        <a:off x="317380" y="205675"/>
        <a:ext cx="6174947" cy="411169"/>
      </dsp:txXfrm>
    </dsp:sp>
    <dsp:sp modelId="{D890C11B-6B15-47C4-988F-A541EF79F395}">
      <dsp:nvSpPr>
        <dsp:cNvPr id="0" name=""/>
        <dsp:cNvSpPr/>
      </dsp:nvSpPr>
      <dsp:spPr>
        <a:xfrm>
          <a:off x="60399" y="154279"/>
          <a:ext cx="513962" cy="513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7B97B-7F94-4D49-BFF6-42DE302D5E6F}">
      <dsp:nvSpPr>
        <dsp:cNvPr id="0" name=""/>
        <dsp:cNvSpPr/>
      </dsp:nvSpPr>
      <dsp:spPr>
        <a:xfrm>
          <a:off x="689731" y="822791"/>
          <a:ext cx="5802596" cy="41116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66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CE İşareti</a:t>
          </a:r>
          <a:endParaRPr lang="tr-TR" sz="2100" b="1" kern="1200" dirty="0"/>
        </a:p>
      </dsp:txBody>
      <dsp:txXfrm>
        <a:off x="689731" y="822791"/>
        <a:ext cx="5802596" cy="411169"/>
      </dsp:txXfrm>
    </dsp:sp>
    <dsp:sp modelId="{327786CD-5078-4E89-AAF9-2506B4EBB43C}">
      <dsp:nvSpPr>
        <dsp:cNvPr id="0" name=""/>
        <dsp:cNvSpPr/>
      </dsp:nvSpPr>
      <dsp:spPr>
        <a:xfrm>
          <a:off x="432750" y="771395"/>
          <a:ext cx="513962" cy="513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E7324-8C0E-413E-96CC-1B2B8C3E2336}">
      <dsp:nvSpPr>
        <dsp:cNvPr id="0" name=""/>
        <dsp:cNvSpPr/>
      </dsp:nvSpPr>
      <dsp:spPr>
        <a:xfrm>
          <a:off x="893778" y="1439456"/>
          <a:ext cx="5598549" cy="41116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66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HACCP sertifikası</a:t>
          </a:r>
          <a:endParaRPr lang="tr-TR" sz="2100" b="1" kern="1200" dirty="0"/>
        </a:p>
      </dsp:txBody>
      <dsp:txXfrm>
        <a:off x="893778" y="1439456"/>
        <a:ext cx="5598549" cy="411169"/>
      </dsp:txXfrm>
    </dsp:sp>
    <dsp:sp modelId="{B8272750-D7EC-4AE2-B823-3FD0511AC6E2}">
      <dsp:nvSpPr>
        <dsp:cNvPr id="0" name=""/>
        <dsp:cNvSpPr/>
      </dsp:nvSpPr>
      <dsp:spPr>
        <a:xfrm>
          <a:off x="636797" y="1388059"/>
          <a:ext cx="513962" cy="513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E9362E-D0D3-4002-94CD-8EF5878DE380}">
      <dsp:nvSpPr>
        <dsp:cNvPr id="0" name=""/>
        <dsp:cNvSpPr/>
      </dsp:nvSpPr>
      <dsp:spPr>
        <a:xfrm>
          <a:off x="958928" y="2056572"/>
          <a:ext cx="5533399" cy="41116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66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GLOBAL GAP Belgesi</a:t>
          </a:r>
          <a:endParaRPr lang="tr-TR" sz="2100" b="1" kern="1200" dirty="0"/>
        </a:p>
      </dsp:txBody>
      <dsp:txXfrm>
        <a:off x="958928" y="2056572"/>
        <a:ext cx="5533399" cy="411169"/>
      </dsp:txXfrm>
    </dsp:sp>
    <dsp:sp modelId="{BC8FB4B1-D494-4E69-8AC2-EE08F6413AF6}">
      <dsp:nvSpPr>
        <dsp:cNvPr id="0" name=""/>
        <dsp:cNvSpPr/>
      </dsp:nvSpPr>
      <dsp:spPr>
        <a:xfrm>
          <a:off x="701947" y="2005176"/>
          <a:ext cx="513962" cy="513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2CAED-3FD6-4C4D-8745-353689DAB3E5}">
      <dsp:nvSpPr>
        <dsp:cNvPr id="0" name=""/>
        <dsp:cNvSpPr/>
      </dsp:nvSpPr>
      <dsp:spPr>
        <a:xfrm>
          <a:off x="893778" y="2673689"/>
          <a:ext cx="5598549" cy="41116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66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Organik Ürün sertifikaları</a:t>
          </a:r>
          <a:endParaRPr lang="tr-TR" sz="2100" b="1" kern="1200" dirty="0"/>
        </a:p>
      </dsp:txBody>
      <dsp:txXfrm>
        <a:off x="893778" y="2673689"/>
        <a:ext cx="5598549" cy="411169"/>
      </dsp:txXfrm>
    </dsp:sp>
    <dsp:sp modelId="{EB4D0D2F-535A-4C22-A58D-0920E66FD06B}">
      <dsp:nvSpPr>
        <dsp:cNvPr id="0" name=""/>
        <dsp:cNvSpPr/>
      </dsp:nvSpPr>
      <dsp:spPr>
        <a:xfrm>
          <a:off x="636797" y="2622292"/>
          <a:ext cx="513962" cy="513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BE9A94-6C8F-4AB8-AF7C-4EC45737BB12}">
      <dsp:nvSpPr>
        <dsp:cNvPr id="0" name=""/>
        <dsp:cNvSpPr/>
      </dsp:nvSpPr>
      <dsp:spPr>
        <a:xfrm>
          <a:off x="689731" y="3290353"/>
          <a:ext cx="5802596" cy="41116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66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OEKOTEX sertifikası</a:t>
          </a:r>
          <a:endParaRPr lang="tr-TR" sz="2100" b="1" kern="1200" dirty="0"/>
        </a:p>
      </dsp:txBody>
      <dsp:txXfrm>
        <a:off x="689731" y="3290353"/>
        <a:ext cx="5802596" cy="411169"/>
      </dsp:txXfrm>
    </dsp:sp>
    <dsp:sp modelId="{D9F0C1F4-409E-4A0F-A7C0-5D4F7DDFC80E}">
      <dsp:nvSpPr>
        <dsp:cNvPr id="0" name=""/>
        <dsp:cNvSpPr/>
      </dsp:nvSpPr>
      <dsp:spPr>
        <a:xfrm>
          <a:off x="432750" y="3238957"/>
          <a:ext cx="513962" cy="513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952F31-3EA3-4A5F-A7DB-EEB08ED9851B}">
      <dsp:nvSpPr>
        <dsp:cNvPr id="0" name=""/>
        <dsp:cNvSpPr/>
      </dsp:nvSpPr>
      <dsp:spPr>
        <a:xfrm>
          <a:off x="317380" y="3907469"/>
          <a:ext cx="6174947" cy="41116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6366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/>
            <a:t>Tarım Ürünlerine İlişkin Analiz Belgeleri</a:t>
          </a:r>
          <a:endParaRPr lang="tr-TR" sz="2100" b="1" kern="1200" dirty="0"/>
        </a:p>
      </dsp:txBody>
      <dsp:txXfrm>
        <a:off x="317380" y="3907469"/>
        <a:ext cx="6174947" cy="411169"/>
      </dsp:txXfrm>
    </dsp:sp>
    <dsp:sp modelId="{50F24107-7EC0-4937-AC0F-ED662939CBBF}">
      <dsp:nvSpPr>
        <dsp:cNvPr id="0" name=""/>
        <dsp:cNvSpPr/>
      </dsp:nvSpPr>
      <dsp:spPr>
        <a:xfrm>
          <a:off x="60399" y="3856073"/>
          <a:ext cx="513962" cy="513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06183-AF06-44BE-AF96-5E4470217B77}">
      <dsp:nvSpPr>
        <dsp:cNvPr id="0" name=""/>
        <dsp:cNvSpPr/>
      </dsp:nvSpPr>
      <dsp:spPr>
        <a:xfrm>
          <a:off x="0" y="0"/>
          <a:ext cx="5126969" cy="89408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Tebliğ</a:t>
          </a:r>
          <a:endParaRPr lang="tr-TR" sz="2400" b="1" kern="1200" dirty="0"/>
        </a:p>
      </dsp:txBody>
      <dsp:txXfrm>
        <a:off x="26187" y="26187"/>
        <a:ext cx="4086637" cy="841706"/>
      </dsp:txXfrm>
    </dsp:sp>
    <dsp:sp modelId="{40FD3920-F3FD-4028-9A76-1C125C822A75}">
      <dsp:nvSpPr>
        <dsp:cNvPr id="0" name=""/>
        <dsp:cNvSpPr/>
      </dsp:nvSpPr>
      <dsp:spPr>
        <a:xfrm>
          <a:off x="429383" y="1056640"/>
          <a:ext cx="5126969" cy="89408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Uygulama Usul ve Esasları</a:t>
          </a:r>
          <a:endParaRPr lang="tr-TR" sz="2400" b="1" kern="1200" dirty="0"/>
        </a:p>
      </dsp:txBody>
      <dsp:txXfrm>
        <a:off x="455570" y="1082827"/>
        <a:ext cx="4064059" cy="841706"/>
      </dsp:txXfrm>
    </dsp:sp>
    <dsp:sp modelId="{10CDF550-10E8-446B-A5D4-722D2C034F4B}">
      <dsp:nvSpPr>
        <dsp:cNvPr id="0" name=""/>
        <dsp:cNvSpPr/>
      </dsp:nvSpPr>
      <dsp:spPr>
        <a:xfrm>
          <a:off x="852358" y="2113280"/>
          <a:ext cx="5126969" cy="89408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Başvuru için Gerekli Belgeler</a:t>
          </a:r>
          <a:endParaRPr lang="tr-TR" sz="2400" b="1" kern="1200" dirty="0"/>
        </a:p>
      </dsp:txBody>
      <dsp:txXfrm>
        <a:off x="878545" y="2139467"/>
        <a:ext cx="4070468" cy="841706"/>
      </dsp:txXfrm>
    </dsp:sp>
    <dsp:sp modelId="{87014416-B524-4D66-BD9A-4F96BE909B99}">
      <dsp:nvSpPr>
        <dsp:cNvPr id="0" name=""/>
        <dsp:cNvSpPr/>
      </dsp:nvSpPr>
      <dsp:spPr>
        <a:xfrm>
          <a:off x="1281742" y="3169919"/>
          <a:ext cx="5126969" cy="89408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www. ekonomi.gov.tr</a:t>
          </a:r>
          <a:endParaRPr lang="tr-TR" sz="2800" b="1" kern="1200" dirty="0"/>
        </a:p>
      </dsp:txBody>
      <dsp:txXfrm>
        <a:off x="1307929" y="3196106"/>
        <a:ext cx="4064059" cy="841706"/>
      </dsp:txXfrm>
    </dsp:sp>
    <dsp:sp modelId="{34F66508-7B8D-43E3-9255-2B841EE8DAC7}">
      <dsp:nvSpPr>
        <dsp:cNvPr id="0" name=""/>
        <dsp:cNvSpPr/>
      </dsp:nvSpPr>
      <dsp:spPr>
        <a:xfrm>
          <a:off x="4545817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600" kern="1200"/>
        </a:p>
      </dsp:txBody>
      <dsp:txXfrm>
        <a:off x="4676576" y="684783"/>
        <a:ext cx="319634" cy="437317"/>
      </dsp:txXfrm>
    </dsp:sp>
    <dsp:sp modelId="{817709D0-73E2-4D61-8B5E-A5628EE5402D}">
      <dsp:nvSpPr>
        <dsp:cNvPr id="0" name=""/>
        <dsp:cNvSpPr/>
      </dsp:nvSpPr>
      <dsp:spPr>
        <a:xfrm>
          <a:off x="4975201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600" kern="1200"/>
        </a:p>
      </dsp:txBody>
      <dsp:txXfrm>
        <a:off x="5105960" y="1741423"/>
        <a:ext cx="319634" cy="437317"/>
      </dsp:txXfrm>
    </dsp:sp>
    <dsp:sp modelId="{BC3FAA9C-C690-4A7E-82D1-53F7FF08D1B5}">
      <dsp:nvSpPr>
        <dsp:cNvPr id="0" name=""/>
        <dsp:cNvSpPr/>
      </dsp:nvSpPr>
      <dsp:spPr>
        <a:xfrm>
          <a:off x="5398176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600" kern="1200"/>
        </a:p>
      </dsp:txBody>
      <dsp:txXfrm>
        <a:off x="5528935" y="2798064"/>
        <a:ext cx="319634" cy="4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DF3CE-E82B-4D3C-9F98-CF5ED154E5FF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2311" y="4480004"/>
            <a:ext cx="5618480" cy="3665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13664-3AB5-4A5E-8CC9-997EBEBA82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536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 eaLnBrk="1" hangingPunct="1"/>
            <a:fld id="{A077D610-65D9-43EC-9D79-C289D2DAC84C}" type="slidenum">
              <a:rPr lang="tr-TR" sz="1200" smtClean="0"/>
              <a:pPr defTabSz="914400" eaLnBrk="1" hangingPunct="1"/>
              <a:t>1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973152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11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3771879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12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3251532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13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1918099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14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552381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7A61C2-360F-4A9B-AC99-63C2A26EAA47}" type="slidenum">
              <a:rPr lang="tr-TR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532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>
                <a:solidFill>
                  <a:prstClr val="black"/>
                </a:solidFill>
              </a:rPr>
              <a:pPr eaLnBrk="1" hangingPunct="1"/>
              <a:t>16</a:t>
            </a:fld>
            <a:endParaRPr lang="tr-TR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942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17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5390315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>
                <a:solidFill>
                  <a:prstClr val="black"/>
                </a:solidFill>
              </a:rPr>
              <a:pPr eaLnBrk="1" hangingPunct="1"/>
              <a:t>18</a:t>
            </a:fld>
            <a:endParaRPr lang="tr-TR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098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19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5788055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20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2830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b="1" dirty="0" smtClean="0"/>
          </a:p>
        </p:txBody>
      </p:sp>
      <p:sp>
        <p:nvSpPr>
          <p:cNvPr id="727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B59B2473-05FA-4AD6-9E55-44EE459EED41}" type="slidenum">
              <a:rPr lang="en-US" altLang="tr-TR"/>
              <a:pPr/>
              <a:t>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933703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21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2716588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22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3963631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23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28630689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24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4167949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25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42273589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26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2801700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7A61C2-360F-4A9B-AC99-63C2A26EAA47}" type="slidenum">
              <a:rPr lang="tr-TR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603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>
                <a:solidFill>
                  <a:prstClr val="black"/>
                </a:solidFill>
              </a:rPr>
              <a:pPr eaLnBrk="1" hangingPunct="1"/>
              <a:t>28</a:t>
            </a:fld>
            <a:endParaRPr lang="tr-TR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643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>
                <a:solidFill>
                  <a:prstClr val="black"/>
                </a:solidFill>
              </a:rPr>
              <a:pPr eaLnBrk="1" hangingPunct="1"/>
              <a:t>29</a:t>
            </a:fld>
            <a:endParaRPr lang="tr-TR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7030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31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2379031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7A61C2-360F-4A9B-AC99-63C2A26EAA47}" type="slidenum">
              <a:rPr lang="tr-TR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045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4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1332500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5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3617145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6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3515253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7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215585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9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1587782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3707-EAF3-407D-B5DC-506F3A2B2C20}" type="slidenum">
              <a:rPr lang="tr-TR" sz="1200" smtClean="0"/>
              <a:pPr eaLnBrk="1" hangingPunct="1"/>
              <a:t>10</a:t>
            </a:fld>
            <a:endParaRPr lang="tr-TR" sz="1200" smtClean="0"/>
          </a:p>
        </p:txBody>
      </p:sp>
    </p:spTree>
    <p:extLst>
      <p:ext uri="{BB962C8B-B14F-4D97-AF65-F5344CB8AC3E}">
        <p14:creationId xmlns:p14="http://schemas.microsoft.com/office/powerpoint/2010/main" val="1804992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794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15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754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9"/>
            <a:ext cx="12192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4"/>
            <a:ext cx="12192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08722"/>
            <a:ext cx="109728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487489" y="332712"/>
            <a:ext cx="10704511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0" y="6524626"/>
            <a:ext cx="7562851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6"/>
            <a:ext cx="7620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D1C5CF6-98F3-437A-B6F2-E85F9FF3CE2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64357585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-10160" y="-1"/>
            <a:ext cx="12202160" cy="6525343"/>
            <a:chOff x="0" y="250045"/>
            <a:chExt cx="9151620" cy="593213"/>
          </a:xfrm>
        </p:grpSpPr>
        <p:sp>
          <p:nvSpPr>
            <p:cNvPr id="11" name="Rectangle 10"/>
            <p:cNvSpPr/>
            <p:nvPr/>
          </p:nvSpPr>
          <p:spPr>
            <a:xfrm>
              <a:off x="0" y="250045"/>
              <a:ext cx="9151620" cy="59321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shade val="30000"/>
                    <a:satMod val="115000"/>
                  </a:schemeClr>
                </a:gs>
                <a:gs pos="50000">
                  <a:schemeClr val="tx1">
                    <a:lumMod val="75000"/>
                    <a:lumOff val="25000"/>
                    <a:shade val="67500"/>
                    <a:satMod val="115000"/>
                  </a:schemeClr>
                </a:gs>
                <a:gs pos="100000">
                  <a:schemeClr val="tx1">
                    <a:lumMod val="75000"/>
                    <a:lumOff val="2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0" y="260648"/>
              <a:ext cx="9144000" cy="91647"/>
            </a:xfrm>
            <a:prstGeom prst="rect">
              <a:avLst/>
            </a:prstGeom>
            <a:gradFill>
              <a:gsLst>
                <a:gs pos="0">
                  <a:srgbClr val="6CB9E7">
                    <a:alpha val="0"/>
                  </a:srgbClr>
                </a:gs>
                <a:gs pos="100000">
                  <a:schemeClr val="bg1">
                    <a:lumMod val="50000"/>
                    <a:alpha val="5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34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28" y="145207"/>
            <a:ext cx="11925133" cy="576064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39" y="908720"/>
            <a:ext cx="11905323" cy="525658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28" y="6617246"/>
            <a:ext cx="144016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F63FC275-5744-4795-9EF9-BD03C8A02E02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5520" y="6617246"/>
            <a:ext cx="9121013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4565" y="6617246"/>
            <a:ext cx="89168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B4199968-00A2-4A0F-BA87-503AAAEDE5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43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438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744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68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258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51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2839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391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34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346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440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Başlık Slaydı">
    <p:bg>
      <p:bgPr>
        <a:gradFill rotWithShape="1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>
            <a:spLocks/>
          </p:cNvSpPr>
          <p:nvPr/>
        </p:nvSpPr>
        <p:spPr bwMode="gray">
          <a:xfrm rot="10800000">
            <a:off x="0" y="0"/>
            <a:ext cx="12192000" cy="2349500"/>
          </a:xfrm>
          <a:custGeom>
            <a:avLst/>
            <a:gdLst>
              <a:gd name="T0" fmla="*/ 14255 w 5773"/>
              <a:gd name="T1" fmla="*/ 910737 h 1633"/>
              <a:gd name="T2" fmla="*/ 2708512 w 5773"/>
              <a:gd name="T3" fmla="*/ 1700618 h 1633"/>
              <a:gd name="T4" fmla="*/ 9144000 w 5773"/>
              <a:gd name="T5" fmla="*/ 0 h 1633"/>
              <a:gd name="T6" fmla="*/ 9144000 w 5773"/>
              <a:gd name="T7" fmla="*/ 2349500 h 1633"/>
              <a:gd name="T8" fmla="*/ 0 w 5773"/>
              <a:gd name="T9" fmla="*/ 2345184 h 1633"/>
              <a:gd name="T10" fmla="*/ 14255 w 5773"/>
              <a:gd name="T11" fmla="*/ 910737 h 16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73" h="1633">
                <a:moveTo>
                  <a:pt x="9" y="633"/>
                </a:moveTo>
                <a:cubicBezTo>
                  <a:pt x="27" y="588"/>
                  <a:pt x="695" y="1099"/>
                  <a:pt x="1710" y="1182"/>
                </a:cubicBezTo>
                <a:cubicBezTo>
                  <a:pt x="2725" y="1265"/>
                  <a:pt x="3871" y="1008"/>
                  <a:pt x="5773" y="0"/>
                </a:cubicBezTo>
                <a:lnTo>
                  <a:pt x="5773" y="1633"/>
                </a:lnTo>
                <a:lnTo>
                  <a:pt x="0" y="1630"/>
                </a:lnTo>
                <a:lnTo>
                  <a:pt x="9" y="63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 sz="1800" dirty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rot="10800000">
            <a:off x="1" y="604838"/>
            <a:ext cx="12230100" cy="6253162"/>
            <a:chOff x="-9" y="0"/>
            <a:chExt cx="5778" cy="3858"/>
          </a:xfrm>
        </p:grpSpPr>
        <p:sp>
          <p:nvSpPr>
            <p:cNvPr id="4" name="Freeform 9" descr="Small grid"/>
            <p:cNvSpPr>
              <a:spLocks/>
            </p:cNvSpPr>
            <p:nvPr userDrawn="1"/>
          </p:nvSpPr>
          <p:spPr bwMode="white">
            <a:xfrm>
              <a:off x="20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" name="Freeform 10"/>
            <p:cNvSpPr>
              <a:spLocks/>
            </p:cNvSpPr>
            <p:nvPr userDrawn="1"/>
          </p:nvSpPr>
          <p:spPr bwMode="white">
            <a:xfrm>
              <a:off x="12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>
                <a:alpha val="43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6" name="Picture 16" descr="logo2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4" y="188913"/>
            <a:ext cx="191981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164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9"/>
            <a:ext cx="12192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4"/>
            <a:ext cx="12192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487488" y="332712"/>
            <a:ext cx="10704509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0" y="6524626"/>
            <a:ext cx="7562851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nn-NO" smtClean="0"/>
              <a:t>İhracat Genel Müdürlüğü | KOBİ ve Kümelenme Destekleri Daire Başkanlığı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6"/>
            <a:ext cx="7620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44F411-F31A-4665-A41E-E08683E07A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880211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-10160" y="-1"/>
            <a:ext cx="12202160" cy="6525343"/>
            <a:chOff x="0" y="250045"/>
            <a:chExt cx="9151620" cy="593213"/>
          </a:xfrm>
        </p:grpSpPr>
        <p:sp>
          <p:nvSpPr>
            <p:cNvPr id="11" name="Rectangle 10"/>
            <p:cNvSpPr/>
            <p:nvPr/>
          </p:nvSpPr>
          <p:spPr>
            <a:xfrm>
              <a:off x="0" y="250045"/>
              <a:ext cx="9151620" cy="59321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shade val="30000"/>
                    <a:satMod val="115000"/>
                  </a:schemeClr>
                </a:gs>
                <a:gs pos="50000">
                  <a:schemeClr val="tx1">
                    <a:lumMod val="75000"/>
                    <a:lumOff val="25000"/>
                    <a:shade val="67500"/>
                    <a:satMod val="115000"/>
                  </a:schemeClr>
                </a:gs>
                <a:gs pos="100000">
                  <a:schemeClr val="tx1">
                    <a:lumMod val="75000"/>
                    <a:lumOff val="2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0" y="260648"/>
              <a:ext cx="9144000" cy="91647"/>
            </a:xfrm>
            <a:prstGeom prst="rect">
              <a:avLst/>
            </a:prstGeom>
            <a:gradFill>
              <a:gsLst>
                <a:gs pos="0">
                  <a:srgbClr val="6CB9E7">
                    <a:alpha val="0"/>
                  </a:srgbClr>
                </a:gs>
                <a:gs pos="100000">
                  <a:schemeClr val="bg1">
                    <a:lumMod val="50000"/>
                    <a:alpha val="5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1134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28" y="145207"/>
            <a:ext cx="11925133" cy="576064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39" y="908720"/>
            <a:ext cx="11905323" cy="525658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28" y="6617246"/>
            <a:ext cx="144016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F63FC275-5744-4795-9EF9-BD03C8A02E02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5520" y="6617246"/>
            <a:ext cx="9121013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4565" y="6617246"/>
            <a:ext cx="89168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B4199968-00A2-4A0F-BA87-503AAAEDE5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372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9835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7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9266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238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749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7167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4361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343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8493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2446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Başlık Slaydı">
    <p:bg>
      <p:bgPr>
        <a:gradFill rotWithShape="1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>
            <a:spLocks/>
          </p:cNvSpPr>
          <p:nvPr/>
        </p:nvSpPr>
        <p:spPr bwMode="gray">
          <a:xfrm rot="10800000">
            <a:off x="0" y="0"/>
            <a:ext cx="12192000" cy="2349500"/>
          </a:xfrm>
          <a:custGeom>
            <a:avLst/>
            <a:gdLst>
              <a:gd name="T0" fmla="*/ 14255 w 5773"/>
              <a:gd name="T1" fmla="*/ 910737 h 1633"/>
              <a:gd name="T2" fmla="*/ 2708512 w 5773"/>
              <a:gd name="T3" fmla="*/ 1700618 h 1633"/>
              <a:gd name="T4" fmla="*/ 9144000 w 5773"/>
              <a:gd name="T5" fmla="*/ 0 h 1633"/>
              <a:gd name="T6" fmla="*/ 9144000 w 5773"/>
              <a:gd name="T7" fmla="*/ 2349500 h 1633"/>
              <a:gd name="T8" fmla="*/ 0 w 5773"/>
              <a:gd name="T9" fmla="*/ 2345184 h 1633"/>
              <a:gd name="T10" fmla="*/ 14255 w 5773"/>
              <a:gd name="T11" fmla="*/ 910737 h 16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73" h="1633">
                <a:moveTo>
                  <a:pt x="9" y="633"/>
                </a:moveTo>
                <a:cubicBezTo>
                  <a:pt x="27" y="588"/>
                  <a:pt x="695" y="1099"/>
                  <a:pt x="1710" y="1182"/>
                </a:cubicBezTo>
                <a:cubicBezTo>
                  <a:pt x="2725" y="1265"/>
                  <a:pt x="3871" y="1008"/>
                  <a:pt x="5773" y="0"/>
                </a:cubicBezTo>
                <a:lnTo>
                  <a:pt x="5773" y="1633"/>
                </a:lnTo>
                <a:lnTo>
                  <a:pt x="0" y="1630"/>
                </a:lnTo>
                <a:lnTo>
                  <a:pt x="9" y="63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 sz="1800" dirty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rot="10800000">
            <a:off x="1" y="604838"/>
            <a:ext cx="12230100" cy="6253162"/>
            <a:chOff x="-9" y="0"/>
            <a:chExt cx="5778" cy="3858"/>
          </a:xfrm>
        </p:grpSpPr>
        <p:sp>
          <p:nvSpPr>
            <p:cNvPr id="4" name="Freeform 9" descr="Small grid"/>
            <p:cNvSpPr>
              <a:spLocks/>
            </p:cNvSpPr>
            <p:nvPr userDrawn="1"/>
          </p:nvSpPr>
          <p:spPr bwMode="white">
            <a:xfrm>
              <a:off x="20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" name="Freeform 10"/>
            <p:cNvSpPr>
              <a:spLocks/>
            </p:cNvSpPr>
            <p:nvPr userDrawn="1"/>
          </p:nvSpPr>
          <p:spPr bwMode="white">
            <a:xfrm>
              <a:off x="12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>
                <a:alpha val="43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6" name="Picture 16" descr="logo2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4" y="188913"/>
            <a:ext cx="191981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5629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9"/>
            <a:ext cx="12192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4"/>
            <a:ext cx="12192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487488" y="332712"/>
            <a:ext cx="10704509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0" y="6524626"/>
            <a:ext cx="7562851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nn-NO" smtClean="0"/>
              <a:t>İhracat Genel Müdürlüğü | KOBİ ve Kümelenme Destekleri Daire Başkanlığı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6"/>
            <a:ext cx="7620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44F411-F31A-4665-A41E-E08683E07A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27381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1"/>
            <a:ext cx="12192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6"/>
            <a:ext cx="12192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08724"/>
            <a:ext cx="109728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487490" y="332712"/>
            <a:ext cx="10704511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1" y="6524628"/>
            <a:ext cx="7562851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8"/>
            <a:ext cx="7620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fld id="{A6EA3387-D3CD-4510-AA0D-D640BB1A311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823071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501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-10160" y="-1"/>
            <a:ext cx="12202160" cy="6525343"/>
            <a:chOff x="0" y="250045"/>
            <a:chExt cx="9151620" cy="593213"/>
          </a:xfrm>
        </p:grpSpPr>
        <p:sp>
          <p:nvSpPr>
            <p:cNvPr id="11" name="Rectangle 10"/>
            <p:cNvSpPr/>
            <p:nvPr/>
          </p:nvSpPr>
          <p:spPr>
            <a:xfrm>
              <a:off x="0" y="250045"/>
              <a:ext cx="9151620" cy="59321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shade val="30000"/>
                    <a:satMod val="115000"/>
                  </a:schemeClr>
                </a:gs>
                <a:gs pos="50000">
                  <a:schemeClr val="tx1">
                    <a:lumMod val="75000"/>
                    <a:lumOff val="25000"/>
                    <a:shade val="67500"/>
                    <a:satMod val="115000"/>
                  </a:schemeClr>
                </a:gs>
                <a:gs pos="100000">
                  <a:schemeClr val="tx1">
                    <a:lumMod val="75000"/>
                    <a:lumOff val="2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0" y="260648"/>
              <a:ext cx="9144000" cy="91647"/>
            </a:xfrm>
            <a:prstGeom prst="rect">
              <a:avLst/>
            </a:prstGeom>
            <a:gradFill>
              <a:gsLst>
                <a:gs pos="0">
                  <a:srgbClr val="6CB9E7">
                    <a:alpha val="0"/>
                  </a:srgbClr>
                </a:gs>
                <a:gs pos="100000">
                  <a:schemeClr val="bg1">
                    <a:lumMod val="50000"/>
                    <a:alpha val="5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960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28" y="145207"/>
            <a:ext cx="11925133" cy="576064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39" y="908720"/>
            <a:ext cx="11905323" cy="525658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28" y="6617246"/>
            <a:ext cx="144016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F63FC275-5744-4795-9EF9-BD03C8A02E02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5520" y="6617246"/>
            <a:ext cx="9121013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4565" y="6617246"/>
            <a:ext cx="89168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B4199968-00A2-4A0F-BA87-503AAAEDE5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6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764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573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1801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979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679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375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123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1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6083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1555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Başlık Slaydı">
    <p:bg>
      <p:bgPr>
        <a:gradFill rotWithShape="1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>
            <a:spLocks/>
          </p:cNvSpPr>
          <p:nvPr/>
        </p:nvSpPr>
        <p:spPr bwMode="gray">
          <a:xfrm rot="10800000">
            <a:off x="0" y="0"/>
            <a:ext cx="12192000" cy="2349500"/>
          </a:xfrm>
          <a:custGeom>
            <a:avLst/>
            <a:gdLst>
              <a:gd name="T0" fmla="*/ 14255 w 5773"/>
              <a:gd name="T1" fmla="*/ 910737 h 1633"/>
              <a:gd name="T2" fmla="*/ 2708512 w 5773"/>
              <a:gd name="T3" fmla="*/ 1700618 h 1633"/>
              <a:gd name="T4" fmla="*/ 9144000 w 5773"/>
              <a:gd name="T5" fmla="*/ 0 h 1633"/>
              <a:gd name="T6" fmla="*/ 9144000 w 5773"/>
              <a:gd name="T7" fmla="*/ 2349500 h 1633"/>
              <a:gd name="T8" fmla="*/ 0 w 5773"/>
              <a:gd name="T9" fmla="*/ 2345184 h 1633"/>
              <a:gd name="T10" fmla="*/ 14255 w 5773"/>
              <a:gd name="T11" fmla="*/ 910737 h 16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73" h="1633">
                <a:moveTo>
                  <a:pt x="9" y="633"/>
                </a:moveTo>
                <a:cubicBezTo>
                  <a:pt x="27" y="588"/>
                  <a:pt x="695" y="1099"/>
                  <a:pt x="1710" y="1182"/>
                </a:cubicBezTo>
                <a:cubicBezTo>
                  <a:pt x="2725" y="1265"/>
                  <a:pt x="3871" y="1008"/>
                  <a:pt x="5773" y="0"/>
                </a:cubicBezTo>
                <a:lnTo>
                  <a:pt x="5773" y="1633"/>
                </a:lnTo>
                <a:lnTo>
                  <a:pt x="0" y="1630"/>
                </a:lnTo>
                <a:lnTo>
                  <a:pt x="9" y="63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 sz="1800" dirty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rot="10800000">
            <a:off x="1" y="604838"/>
            <a:ext cx="12230100" cy="6253162"/>
            <a:chOff x="-9" y="0"/>
            <a:chExt cx="5778" cy="3858"/>
          </a:xfrm>
        </p:grpSpPr>
        <p:sp>
          <p:nvSpPr>
            <p:cNvPr id="4" name="Freeform 9" descr="Small grid"/>
            <p:cNvSpPr>
              <a:spLocks/>
            </p:cNvSpPr>
            <p:nvPr userDrawn="1"/>
          </p:nvSpPr>
          <p:spPr bwMode="white">
            <a:xfrm>
              <a:off x="20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" name="Freeform 10"/>
            <p:cNvSpPr>
              <a:spLocks/>
            </p:cNvSpPr>
            <p:nvPr userDrawn="1"/>
          </p:nvSpPr>
          <p:spPr bwMode="white">
            <a:xfrm>
              <a:off x="12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>
                <a:alpha val="43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6" name="Picture 16" descr="logo2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4" y="188913"/>
            <a:ext cx="191981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4510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9"/>
            <a:ext cx="12192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4"/>
            <a:ext cx="12192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487488" y="332712"/>
            <a:ext cx="10704509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0" y="6524626"/>
            <a:ext cx="7562851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nn-NO" smtClean="0"/>
              <a:t>İhracat Genel Müdürlüğü | KOBİ ve Kümelenme Destekleri Daire Başkanlığı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6"/>
            <a:ext cx="7620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44F411-F31A-4665-A41E-E08683E07A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8056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1"/>
            <a:ext cx="12192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6"/>
            <a:ext cx="12192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08724"/>
            <a:ext cx="109728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487490" y="332712"/>
            <a:ext cx="10704511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1" y="6524628"/>
            <a:ext cx="7562851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8"/>
            <a:ext cx="7620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fld id="{A6EA3387-D3CD-4510-AA0D-D640BB1A311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09008031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-10160" y="-1"/>
            <a:ext cx="12202160" cy="6525343"/>
            <a:chOff x="0" y="250045"/>
            <a:chExt cx="9151620" cy="593213"/>
          </a:xfrm>
        </p:grpSpPr>
        <p:sp>
          <p:nvSpPr>
            <p:cNvPr id="11" name="Rectangle 10"/>
            <p:cNvSpPr/>
            <p:nvPr/>
          </p:nvSpPr>
          <p:spPr>
            <a:xfrm>
              <a:off x="0" y="250045"/>
              <a:ext cx="9151620" cy="59321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shade val="30000"/>
                    <a:satMod val="115000"/>
                  </a:schemeClr>
                </a:gs>
                <a:gs pos="50000">
                  <a:schemeClr val="tx1">
                    <a:lumMod val="75000"/>
                    <a:lumOff val="25000"/>
                    <a:shade val="67500"/>
                    <a:satMod val="115000"/>
                  </a:schemeClr>
                </a:gs>
                <a:gs pos="100000">
                  <a:schemeClr val="tx1">
                    <a:lumMod val="75000"/>
                    <a:lumOff val="2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0" y="260648"/>
              <a:ext cx="9144000" cy="91647"/>
            </a:xfrm>
            <a:prstGeom prst="rect">
              <a:avLst/>
            </a:prstGeom>
            <a:gradFill>
              <a:gsLst>
                <a:gs pos="0">
                  <a:srgbClr val="6CB9E7">
                    <a:alpha val="0"/>
                  </a:srgbClr>
                </a:gs>
                <a:gs pos="100000">
                  <a:schemeClr val="bg1">
                    <a:lumMod val="50000"/>
                    <a:alpha val="5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790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28" y="145207"/>
            <a:ext cx="11925133" cy="576064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39" y="908720"/>
            <a:ext cx="11905323" cy="525658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28" y="6617246"/>
            <a:ext cx="144016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F63FC275-5744-4795-9EF9-BD03C8A02E02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5520" y="6617246"/>
            <a:ext cx="9121013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4565" y="6617246"/>
            <a:ext cx="891680" cy="240755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fld id="{B4199968-00A2-4A0F-BA87-503AAAEDE5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443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1301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929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302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3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266618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667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7747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6113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558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9929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Başlık Slaydı">
    <p:bg>
      <p:bgPr>
        <a:gradFill rotWithShape="1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>
            <a:spLocks/>
          </p:cNvSpPr>
          <p:nvPr/>
        </p:nvSpPr>
        <p:spPr bwMode="gray">
          <a:xfrm rot="10800000">
            <a:off x="0" y="0"/>
            <a:ext cx="12192000" cy="2349500"/>
          </a:xfrm>
          <a:custGeom>
            <a:avLst/>
            <a:gdLst>
              <a:gd name="T0" fmla="*/ 14255 w 5773"/>
              <a:gd name="T1" fmla="*/ 910737 h 1633"/>
              <a:gd name="T2" fmla="*/ 2708512 w 5773"/>
              <a:gd name="T3" fmla="*/ 1700618 h 1633"/>
              <a:gd name="T4" fmla="*/ 9144000 w 5773"/>
              <a:gd name="T5" fmla="*/ 0 h 1633"/>
              <a:gd name="T6" fmla="*/ 9144000 w 5773"/>
              <a:gd name="T7" fmla="*/ 2349500 h 1633"/>
              <a:gd name="T8" fmla="*/ 0 w 5773"/>
              <a:gd name="T9" fmla="*/ 2345184 h 1633"/>
              <a:gd name="T10" fmla="*/ 14255 w 5773"/>
              <a:gd name="T11" fmla="*/ 910737 h 16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73" h="1633">
                <a:moveTo>
                  <a:pt x="9" y="633"/>
                </a:moveTo>
                <a:cubicBezTo>
                  <a:pt x="27" y="588"/>
                  <a:pt x="695" y="1099"/>
                  <a:pt x="1710" y="1182"/>
                </a:cubicBezTo>
                <a:cubicBezTo>
                  <a:pt x="2725" y="1265"/>
                  <a:pt x="3871" y="1008"/>
                  <a:pt x="5773" y="0"/>
                </a:cubicBezTo>
                <a:lnTo>
                  <a:pt x="5773" y="1633"/>
                </a:lnTo>
                <a:lnTo>
                  <a:pt x="0" y="1630"/>
                </a:lnTo>
                <a:lnTo>
                  <a:pt x="9" y="63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 sz="1800" dirty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rot="10800000">
            <a:off x="1" y="604838"/>
            <a:ext cx="12230100" cy="6253162"/>
            <a:chOff x="-9" y="0"/>
            <a:chExt cx="5778" cy="3858"/>
          </a:xfrm>
        </p:grpSpPr>
        <p:sp>
          <p:nvSpPr>
            <p:cNvPr id="4" name="Freeform 9" descr="Small grid"/>
            <p:cNvSpPr>
              <a:spLocks/>
            </p:cNvSpPr>
            <p:nvPr userDrawn="1"/>
          </p:nvSpPr>
          <p:spPr bwMode="white">
            <a:xfrm>
              <a:off x="20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" name="Freeform 10"/>
            <p:cNvSpPr>
              <a:spLocks/>
            </p:cNvSpPr>
            <p:nvPr userDrawn="1"/>
          </p:nvSpPr>
          <p:spPr bwMode="white">
            <a:xfrm>
              <a:off x="12" y="0"/>
              <a:ext cx="5769" cy="3858"/>
            </a:xfrm>
            <a:custGeom>
              <a:avLst/>
              <a:gdLst>
                <a:gd name="T0" fmla="*/ 0 w 5769"/>
                <a:gd name="T1" fmla="*/ 3026 h 3858"/>
                <a:gd name="T2" fmla="*/ 1984 w 5769"/>
                <a:gd name="T3" fmla="*/ 3803 h 3858"/>
                <a:gd name="T4" fmla="*/ 5769 w 5769"/>
                <a:gd name="T5" fmla="*/ 2377 h 3858"/>
                <a:gd name="T6" fmla="*/ 5769 w 5769"/>
                <a:gd name="T7" fmla="*/ 0 h 3858"/>
                <a:gd name="T8" fmla="*/ 18 w 5769"/>
                <a:gd name="T9" fmla="*/ 0 h 3858"/>
                <a:gd name="T10" fmla="*/ 9 w 5769"/>
                <a:gd name="T11" fmla="*/ 10 h 3858"/>
                <a:gd name="T12" fmla="*/ 0 w 5769"/>
                <a:gd name="T13" fmla="*/ 3026 h 38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9"/>
                <a:gd name="T22" fmla="*/ 0 h 3858"/>
                <a:gd name="T23" fmla="*/ 5769 w 5769"/>
                <a:gd name="T24" fmla="*/ 3858 h 38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solidFill>
              <a:srgbClr val="FFFFFF">
                <a:alpha val="43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>
                <a:defRPr/>
              </a:pPr>
              <a:endParaRPr lang="tr-TR" sz="1800" dirty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6" name="Picture 16" descr="logo2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4" y="188913"/>
            <a:ext cx="191981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1705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9"/>
            <a:ext cx="12192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4"/>
            <a:ext cx="12192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487488" y="332712"/>
            <a:ext cx="10704509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0" y="6524626"/>
            <a:ext cx="7562851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nn-NO" smtClean="0"/>
              <a:t>İhracat Genel Müdürlüğü | KOBİ ve Kümelenme Destekleri Daire Başkanlığı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6"/>
            <a:ext cx="7620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44F411-F31A-4665-A41E-E08683E07A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14511"/>
      </p:ext>
    </p:extLst>
  </p:cSld>
  <p:clrMapOvr>
    <a:masterClrMapping/>
  </p:clrMapOvr>
  <p:transition spd="med"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1"/>
            <a:ext cx="12192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6"/>
            <a:ext cx="12192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129540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08724"/>
            <a:ext cx="109728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487490" y="332712"/>
            <a:ext cx="10704511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438401" y="6524628"/>
            <a:ext cx="7562851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11239500" y="6524628"/>
            <a:ext cx="7620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fld id="{A6EA3387-D3CD-4510-AA0D-D640BB1A311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9123538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33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64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FFD20-E7A7-4C08-AB64-5713124BE629}" type="datetimeFigureOut">
              <a:rPr lang="tr-TR" smtClean="0"/>
              <a:t>11.4.2017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5C86D-39FF-420C-8D21-16A6206E2A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382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82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1048"/>
            <a:ext cx="12192000" cy="2996952"/>
          </a:xfrm>
          <a:prstGeom prst="rect">
            <a:avLst/>
          </a:prstGeom>
          <a:gradFill>
            <a:gsLst>
              <a:gs pos="0">
                <a:srgbClr val="6CB9E7">
                  <a:alpha val="0"/>
                </a:srgbClr>
              </a:gs>
              <a:gs pos="100000">
                <a:schemeClr val="bg1">
                  <a:lumMod val="50000"/>
                  <a:alpha val="67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521152"/>
            <a:ext cx="12192000" cy="762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597352"/>
            <a:ext cx="1219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339" y="131490"/>
            <a:ext cx="1190532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339" y="836712"/>
            <a:ext cx="11905323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339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2635" y="6641628"/>
            <a:ext cx="4906731" cy="197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3861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08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1048"/>
            <a:ext cx="12192000" cy="2996952"/>
          </a:xfrm>
          <a:prstGeom prst="rect">
            <a:avLst/>
          </a:prstGeom>
          <a:gradFill>
            <a:gsLst>
              <a:gs pos="0">
                <a:srgbClr val="6CB9E7">
                  <a:alpha val="0"/>
                </a:srgbClr>
              </a:gs>
              <a:gs pos="100000">
                <a:schemeClr val="bg1">
                  <a:lumMod val="50000"/>
                  <a:alpha val="67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521152"/>
            <a:ext cx="12192000" cy="762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597352"/>
            <a:ext cx="1219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339" y="131490"/>
            <a:ext cx="1190532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339" y="836712"/>
            <a:ext cx="11905323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339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2635" y="6641628"/>
            <a:ext cx="4906731" cy="197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3861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77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1048"/>
            <a:ext cx="12192000" cy="2996952"/>
          </a:xfrm>
          <a:prstGeom prst="rect">
            <a:avLst/>
          </a:prstGeom>
          <a:gradFill>
            <a:gsLst>
              <a:gs pos="0">
                <a:srgbClr val="6CB9E7">
                  <a:alpha val="0"/>
                </a:srgbClr>
              </a:gs>
              <a:gs pos="100000">
                <a:schemeClr val="bg1">
                  <a:lumMod val="50000"/>
                  <a:alpha val="67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521152"/>
            <a:ext cx="12192000" cy="762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597352"/>
            <a:ext cx="1219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339" y="131490"/>
            <a:ext cx="1190532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339" y="836712"/>
            <a:ext cx="11905323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339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2635" y="6641628"/>
            <a:ext cx="4906731" cy="197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3861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7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1048"/>
            <a:ext cx="12192000" cy="2996952"/>
          </a:xfrm>
          <a:prstGeom prst="rect">
            <a:avLst/>
          </a:prstGeom>
          <a:gradFill>
            <a:gsLst>
              <a:gs pos="0">
                <a:srgbClr val="6CB9E7">
                  <a:alpha val="0"/>
                </a:srgbClr>
              </a:gs>
              <a:gs pos="100000">
                <a:schemeClr val="bg1">
                  <a:lumMod val="50000"/>
                  <a:alpha val="67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521152"/>
            <a:ext cx="12192000" cy="762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597352"/>
            <a:ext cx="1219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339" y="131490"/>
            <a:ext cx="1190532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339" y="836712"/>
            <a:ext cx="11905323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339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63FC275-5744-4795-9EF9-BD03C8A02E02}" type="datetimeFigureOut">
              <a:rPr lang="en-GB" smtClean="0">
                <a:solidFill>
                  <a:prstClr val="black"/>
                </a:solidFill>
              </a:rPr>
              <a:pPr/>
              <a:t>11/04/2017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2635" y="6641628"/>
            <a:ext cx="4906731" cy="197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3861" y="6641629"/>
            <a:ext cx="2844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4199968-00A2-4A0F-BA87-503AAAEDE52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8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tr-TR" sz="1000" dirty="0"/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81200" y="1600201"/>
            <a:ext cx="8218488" cy="427831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tr-TR" sz="1400" b="1" dirty="0">
              <a:solidFill>
                <a:srgbClr val="990000"/>
              </a:solidFill>
              <a:latin typeface="Calibri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tr-TR" sz="3600" b="1" i="1" dirty="0">
                <a:solidFill>
                  <a:srgbClr val="990000"/>
                </a:solidFill>
                <a:latin typeface="Calibri" pitchFamily="34" charset="0"/>
              </a:rPr>
              <a:t>KOBİ VE </a:t>
            </a:r>
            <a:r>
              <a:rPr lang="tr-TR" sz="3600" b="1" i="1" dirty="0" smtClean="0">
                <a:solidFill>
                  <a:srgbClr val="990000"/>
                </a:solidFill>
                <a:latin typeface="Calibri" pitchFamily="34" charset="0"/>
              </a:rPr>
              <a:t>KÜMELENME </a:t>
            </a:r>
            <a:r>
              <a:rPr lang="tr-TR" sz="3600" b="1" i="1" dirty="0">
                <a:solidFill>
                  <a:srgbClr val="990000"/>
                </a:solidFill>
                <a:latin typeface="Calibri" pitchFamily="34" charset="0"/>
              </a:rPr>
              <a:t>DESTEKLERİ </a:t>
            </a:r>
            <a:r>
              <a:rPr lang="tr-TR" sz="3600" b="1" i="1" dirty="0" smtClean="0">
                <a:solidFill>
                  <a:srgbClr val="990000"/>
                </a:solidFill>
                <a:latin typeface="Calibri" pitchFamily="34" charset="0"/>
              </a:rPr>
              <a:t>DAİRESİ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tr-TR" sz="3600" b="1" i="1" dirty="0">
              <a:solidFill>
                <a:srgbClr val="990000"/>
              </a:solidFill>
              <a:latin typeface="Calibri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tr-TR" sz="3600" b="1" i="1" dirty="0" smtClean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0724" name="Line 10"/>
          <p:cNvSpPr>
            <a:spLocks noChangeShapeType="1"/>
          </p:cNvSpPr>
          <p:nvPr/>
        </p:nvSpPr>
        <p:spPr bwMode="auto">
          <a:xfrm>
            <a:off x="1919289" y="3786190"/>
            <a:ext cx="8207375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pic>
        <p:nvPicPr>
          <p:cNvPr id="33794" name="Picture 2" descr="C:\Users\Black Eagle\Desktop\ihracat13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5406" y="142852"/>
            <a:ext cx="4543426" cy="1257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55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3143031"/>
            <a:ext cx="216024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ALIM HEYETİ FAALİYETLERİ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101717"/>
            <a:ext cx="6552728" cy="74789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Desteklenen Faaliyetler</a:t>
            </a:r>
          </a:p>
          <a:p>
            <a:pPr algn="l">
              <a:buClr>
                <a:srgbClr val="990000"/>
              </a:buClr>
            </a:pPr>
            <a:r>
              <a:rPr lang="tr-TR" sz="2400" b="1" dirty="0" smtClean="0">
                <a:solidFill>
                  <a:srgbClr val="475A8C"/>
                </a:solidFill>
              </a:rPr>
              <a:t>Yurt dışında </a:t>
            </a:r>
            <a:r>
              <a:rPr lang="tr-TR" sz="2400" b="1" dirty="0">
                <a:solidFill>
                  <a:srgbClr val="475A8C"/>
                </a:solidFill>
              </a:rPr>
              <a:t>yerleşik ithalatçı firmaların, kurum ve kuruluşların, basın mensuplarının Türkiye’ye davet edilerek</a:t>
            </a:r>
          </a:p>
          <a:p>
            <a:pPr algn="l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marL="800100" lvl="1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İkili iş görüşmeleri gerçekleştirmeleri</a:t>
            </a:r>
          </a:p>
          <a:p>
            <a:pPr marL="800100" lvl="1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Tesis ziyaretleri</a:t>
            </a:r>
          </a:p>
          <a:p>
            <a:pPr marL="800100" lvl="1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Meslek kuruluşu ziyaretleri desteklenir.</a:t>
            </a:r>
          </a:p>
          <a:p>
            <a:pPr lvl="1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Miktarı : Program başına 100.000 Dolar</a:t>
            </a:r>
          </a:p>
          <a:p>
            <a:pPr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       Destek Oranı : % 75</a:t>
            </a: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0706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3143031"/>
            <a:ext cx="216024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ALIM HEYETİ FAALİYETLERİ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2317707"/>
            <a:ext cx="6552728" cy="119109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Kapsamındaki Giderler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Ulaşım giderleri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Konaklama giderleri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Tanıtım ve organizasyon giderleri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Tercümanlık gideri,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Seminer, konferans, toplantı ve ikili görüşmelerin yapıldığı yerlerin kiralama giderleri,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Görsel ve yazılı tanıtım giderleri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Halkla ilişkiler hizmeti gideri</a:t>
            </a:r>
          </a:p>
          <a:p>
            <a:pPr lvl="3" algn="l"/>
            <a:endParaRPr lang="tr-TR" sz="2000" b="1" dirty="0">
              <a:solidFill>
                <a:srgbClr val="990000"/>
              </a:solidFill>
            </a:endParaRPr>
          </a:p>
          <a:p>
            <a:pPr lvl="0"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 Miktarı : Program başına 100.000 Dolar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Destek Oranı : % 75</a:t>
            </a:r>
            <a:endParaRPr lang="tr-TR" sz="2000" b="1" dirty="0">
              <a:solidFill>
                <a:srgbClr val="990000"/>
              </a:solidFill>
            </a:endParaRPr>
          </a:p>
          <a:p>
            <a:pPr marL="1200150" lvl="2" indent="-285750">
              <a:buFont typeface="Arial" pitchFamily="34" charset="0"/>
              <a:buChar char="•"/>
              <a:defRPr/>
            </a:pPr>
            <a:endParaRPr lang="tr-TR" sz="2400" b="1" dirty="0">
              <a:solidFill>
                <a:srgbClr val="475A8C"/>
              </a:solidFill>
            </a:endParaRPr>
          </a:p>
          <a:p>
            <a:pPr algn="r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r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306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3327697"/>
            <a:ext cx="216024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İSTİHDAM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655715"/>
            <a:ext cx="6552728" cy="85869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Desteklenen Faaliyet</a:t>
            </a:r>
          </a:p>
          <a:p>
            <a:pPr algn="l" eaLnBrk="1" hangingPunct="1"/>
            <a:endParaRPr lang="tr-TR" sz="2400" b="1" dirty="0">
              <a:solidFill>
                <a:srgbClr val="475A8C"/>
              </a:solidFill>
            </a:endParaRPr>
          </a:p>
          <a:p>
            <a:pPr algn="l" eaLnBrk="1" hangingPunct="1"/>
            <a:r>
              <a:rPr lang="tr-TR" sz="2400" b="1" dirty="0">
                <a:solidFill>
                  <a:srgbClr val="475A8C"/>
                </a:solidFill>
              </a:rPr>
              <a:t>Proje kapsamında yürütülen programların organizasyonun ve koordinasyonunun sağlanması</a:t>
            </a:r>
          </a:p>
          <a:p>
            <a:pPr algn="l" eaLnBrk="1" hangingPunct="1"/>
            <a:r>
              <a:rPr lang="tr-TR" sz="2400" b="1" dirty="0">
                <a:solidFill>
                  <a:srgbClr val="475A8C"/>
                </a:solidFill>
              </a:rPr>
              <a:t>a</a:t>
            </a:r>
            <a:r>
              <a:rPr lang="tr-TR" sz="2400" b="1" smtClean="0">
                <a:solidFill>
                  <a:srgbClr val="475A8C"/>
                </a:solidFill>
              </a:rPr>
              <a:t>macıyla </a:t>
            </a:r>
            <a:r>
              <a:rPr lang="tr-TR" sz="2400" b="1" dirty="0" smtClean="0">
                <a:solidFill>
                  <a:srgbClr val="475A8C"/>
                </a:solidFill>
              </a:rPr>
              <a:t>en fazla </a:t>
            </a:r>
            <a:r>
              <a:rPr lang="tr-TR" sz="2400" b="1" dirty="0">
                <a:solidFill>
                  <a:srgbClr val="990000"/>
                </a:solidFill>
              </a:rPr>
              <a:t>2 kişinin </a:t>
            </a:r>
            <a:r>
              <a:rPr lang="tr-TR" sz="2400" b="1" dirty="0">
                <a:solidFill>
                  <a:srgbClr val="475A8C"/>
                </a:solidFill>
              </a:rPr>
              <a:t>işbirliği kuruluşu tarafından istihdam edilmesi</a:t>
            </a:r>
          </a:p>
          <a:p>
            <a:pPr algn="l" eaLnBrk="1" hangingPunct="1"/>
            <a:endParaRPr lang="tr-TR" sz="2400" b="1" dirty="0">
              <a:solidFill>
                <a:srgbClr val="475A8C"/>
              </a:solidFill>
            </a:endParaRPr>
          </a:p>
          <a:p>
            <a:pPr algn="l" eaLnBrk="1" hangingPunct="1"/>
            <a:r>
              <a:rPr lang="tr-TR" sz="2400" b="1" dirty="0">
                <a:solidFill>
                  <a:srgbClr val="475A8C"/>
                </a:solidFill>
              </a:rPr>
              <a:t>Emsal işveren maliyeti</a:t>
            </a:r>
          </a:p>
          <a:p>
            <a:pPr algn="l" eaLnBrk="1" hangingPunct="1"/>
            <a:endParaRPr lang="tr-TR" sz="2400" b="1" dirty="0">
              <a:solidFill>
                <a:srgbClr val="990000"/>
              </a:solidFill>
            </a:endParaRPr>
          </a:p>
          <a:p>
            <a:pPr algn="l" eaLnBrk="1" hangingPunct="1"/>
            <a:endParaRPr lang="tr-TR" sz="2400" b="1" dirty="0">
              <a:solidFill>
                <a:srgbClr val="990000"/>
              </a:solidFill>
            </a:endParaRPr>
          </a:p>
          <a:p>
            <a:pPr algn="l" eaLnBrk="1" hangingPunct="1"/>
            <a:endParaRPr lang="tr-TR" sz="2400" b="1" dirty="0">
              <a:solidFill>
                <a:srgbClr val="990000"/>
              </a:solidFill>
            </a:endParaRPr>
          </a:p>
          <a:p>
            <a:pPr algn="r" eaLnBrk="1" hangingPunct="1"/>
            <a:r>
              <a:rPr lang="tr-TR" sz="2400" b="1" dirty="0">
                <a:solidFill>
                  <a:srgbClr val="990000"/>
                </a:solidFill>
              </a:rPr>
              <a:t>Destek Miktarı : 2 Personel</a:t>
            </a:r>
          </a:p>
          <a:p>
            <a:pPr algn="l" eaLnBrk="1" hangingPunct="1"/>
            <a:r>
              <a:rPr lang="tr-TR" sz="2400" b="1" dirty="0">
                <a:solidFill>
                  <a:srgbClr val="990000"/>
                </a:solidFill>
              </a:rPr>
              <a:t>                                            Destek Oranı : % 75</a:t>
            </a: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564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2958365"/>
            <a:ext cx="216024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ŞİRKETLER İÇİN BİREYSEL DANIŞMANLIK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1117380"/>
            <a:ext cx="6552728" cy="95102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Hedef 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Proje Bazlı Desteğe Katılan Firmalar</a:t>
            </a:r>
          </a:p>
          <a:p>
            <a:pPr algn="l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990000"/>
                </a:solidFill>
              </a:rPr>
              <a:t>Desteklenen Faaliyetler</a:t>
            </a:r>
          </a:p>
          <a:p>
            <a:pPr lvl="2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Bilgi ve İletişim Teknolojileri</a:t>
            </a:r>
          </a:p>
          <a:p>
            <a:pPr lvl="2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Finansal Yönetim ve Risk Yönetimi</a:t>
            </a:r>
          </a:p>
          <a:p>
            <a:pPr lvl="2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Kalite ve Verimlilik</a:t>
            </a:r>
          </a:p>
          <a:p>
            <a:pPr lvl="2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Üretim ve Tedarik Zinciri Yönetimi</a:t>
            </a:r>
          </a:p>
          <a:p>
            <a:pPr lvl="2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Bakanlıkça uygun görülen firma ihtiyaçlarına özgü  diğer konularda danışmanlık alımı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  <a:latin typeface="Calibri"/>
            </a:endParaRP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Miktarı : 50.000 ABD Doları</a:t>
            </a:r>
          </a:p>
          <a:p>
            <a:pPr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         Destek Oranı : %70</a:t>
            </a:r>
            <a:endParaRPr lang="tr-TR" sz="2400" b="1" dirty="0">
              <a:solidFill>
                <a:srgbClr val="990000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4588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graphicFrame>
        <p:nvGraphicFramePr>
          <p:cNvPr id="12" name="Group 2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379939"/>
              </p:ext>
            </p:extLst>
          </p:nvPr>
        </p:nvGraphicFramePr>
        <p:xfrm>
          <a:off x="1631505" y="2132856"/>
          <a:ext cx="8882063" cy="3261840"/>
        </p:xfrm>
        <a:graphic>
          <a:graphicData uri="http://schemas.openxmlformats.org/drawingml/2006/table">
            <a:tbl>
              <a:tblPr/>
              <a:tblGrid>
                <a:gridCol w="1881188"/>
                <a:gridCol w="998537"/>
                <a:gridCol w="1224731"/>
                <a:gridCol w="1097782"/>
                <a:gridCol w="1227137"/>
                <a:gridCol w="1227138"/>
                <a:gridCol w="1225550"/>
              </a:tblGrid>
              <a:tr h="457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İhtiyaç Analizi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Eğitim / Danışmanlık / Küme Tanıtım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Yurt Dışı Pazarlama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Alım Heyeti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İstihdam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Bireysel Danışmanlık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7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Destek Oranı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18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Desteklenen Kurum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0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Şirketler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18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Destek Tutarı (USD)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0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400.000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150.000 (Program Başına)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100.000 (Program Başına)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Emsal Brüt Ücret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50.000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457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Faaliyet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0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 süresince (Maks. 36 Ay)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Adet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Adet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Kişi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Yıl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3685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844676"/>
            <a:ext cx="8229600" cy="309721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r>
              <a:rPr lang="tr-TR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2011/1 SAYILI </a:t>
            </a:r>
          </a:p>
          <a:p>
            <a:pPr algn="ctr">
              <a:buFontTx/>
              <a:buNone/>
            </a:pPr>
            <a:r>
              <a:rPr lang="tr-TR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PAZAR ARAŞTIRMASI </a:t>
            </a:r>
          </a:p>
          <a:p>
            <a:pPr algn="ctr">
              <a:buFontTx/>
              <a:buNone/>
            </a:pPr>
            <a:r>
              <a:rPr lang="tr-TR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ve</a:t>
            </a:r>
          </a:p>
          <a:p>
            <a:pPr algn="ctr">
              <a:buFontTx/>
              <a:buNone/>
            </a:pPr>
            <a:r>
              <a:rPr lang="tr-TR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PAZARA GİRİŞ DESTEĞİ</a:t>
            </a:r>
            <a:r>
              <a:rPr lang="en-GB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tr-TR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5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3327697"/>
            <a:ext cx="20882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VİZYONUMUZ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2852936"/>
            <a:ext cx="6552728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kern="0" dirty="0">
                <a:solidFill>
                  <a:srgbClr val="475A8C"/>
                </a:solidFill>
              </a:rPr>
              <a:t>Şirketlerimizin, kuruluşlarımızın yurt dışı pazarlara giriş stratejilerine </a:t>
            </a:r>
            <a:r>
              <a:rPr lang="tr-TR" sz="2400" b="1" kern="0" dirty="0">
                <a:solidFill>
                  <a:srgbClr val="990000"/>
                </a:solidFill>
              </a:rPr>
              <a:t>bireysel bazda </a:t>
            </a:r>
            <a:r>
              <a:rPr lang="tr-TR" sz="2400" b="1" kern="0" dirty="0">
                <a:solidFill>
                  <a:srgbClr val="475A8C"/>
                </a:solidFill>
              </a:rPr>
              <a:t>destek sağlayarak küresel dünyaya entegre olmalarını sağlamak</a:t>
            </a:r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4960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3143031"/>
            <a:ext cx="20882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DESTEK KAPSAMI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155560579"/>
              </p:ext>
            </p:extLst>
          </p:nvPr>
        </p:nvGraphicFramePr>
        <p:xfrm>
          <a:off x="3998175" y="1744940"/>
          <a:ext cx="6552728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08763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Metin kutusu 8"/>
          <p:cNvSpPr txBox="1"/>
          <p:nvPr/>
        </p:nvSpPr>
        <p:spPr>
          <a:xfrm>
            <a:off x="1631504" y="2773699"/>
            <a:ext cx="208823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YURT DIŞI </a:t>
            </a:r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PAZAR ARAŞTIRMASI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4009192" y="326875"/>
            <a:ext cx="6552728" cy="69249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 smtClean="0">
                <a:solidFill>
                  <a:srgbClr val="990000"/>
                </a:solidFill>
              </a:rPr>
              <a:t>  </a:t>
            </a:r>
            <a:endParaRPr lang="tr-TR" sz="2400" b="1" dirty="0">
              <a:solidFill>
                <a:srgbClr val="990000"/>
              </a:solidFill>
            </a:endParaRPr>
          </a:p>
          <a:p>
            <a:pPr>
              <a:buClr>
                <a:srgbClr val="990000"/>
              </a:buClr>
            </a:pPr>
            <a:r>
              <a:rPr lang="tr-TR" sz="2400" b="1" dirty="0" smtClean="0">
                <a:solidFill>
                  <a:srgbClr val="990000"/>
                </a:solidFill>
              </a:rPr>
              <a:t>Hedef Grup</a:t>
            </a:r>
          </a:p>
          <a:p>
            <a:pPr>
              <a:buClr>
                <a:srgbClr val="990000"/>
              </a:buClr>
            </a:pPr>
            <a:r>
              <a:rPr lang="tr-TR" sz="2400" b="1" dirty="0" smtClean="0">
                <a:solidFill>
                  <a:srgbClr val="475A8C"/>
                </a:solidFill>
              </a:rPr>
              <a:t>Sınai </a:t>
            </a:r>
            <a:r>
              <a:rPr lang="tr-TR" sz="2400" b="1" dirty="0">
                <a:solidFill>
                  <a:srgbClr val="475A8C"/>
                </a:solidFill>
              </a:rPr>
              <a:t>/ Ticari şirketler</a:t>
            </a:r>
          </a:p>
          <a:p>
            <a:pPr>
              <a:defRPr/>
            </a:pPr>
            <a:r>
              <a:rPr lang="tr-TR" sz="2400" b="1" dirty="0" smtClean="0">
                <a:solidFill>
                  <a:srgbClr val="990000"/>
                </a:solidFill>
              </a:rPr>
              <a:t>Desteklenen </a:t>
            </a:r>
            <a:r>
              <a:rPr lang="tr-TR" sz="2400" b="1" dirty="0">
                <a:solidFill>
                  <a:srgbClr val="990000"/>
                </a:solidFill>
              </a:rPr>
              <a:t>Faaliyetler</a:t>
            </a:r>
          </a:p>
          <a:p>
            <a:pPr>
              <a:buClr>
                <a:srgbClr val="990000"/>
              </a:buClr>
            </a:pPr>
            <a:r>
              <a:rPr lang="tr-TR" sz="2400" b="1" dirty="0">
                <a:solidFill>
                  <a:srgbClr val="475A8C"/>
                </a:solidFill>
              </a:rPr>
              <a:t>Bir şirketten 2 kişinin (şirket çalışanı-ortağı) ihracat amacıyla yapacağı yurt dışı iş görüşmesi ziyaretleri için ulaşım ve konaklama masrafları</a:t>
            </a:r>
          </a:p>
          <a:p>
            <a:pPr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>
              <a:buClr>
                <a:srgbClr val="990000"/>
              </a:buClr>
            </a:pPr>
            <a:r>
              <a:rPr lang="tr-TR" sz="2400" b="1" dirty="0">
                <a:solidFill>
                  <a:srgbClr val="475A8C"/>
                </a:solidFill>
              </a:rPr>
              <a:t>Ön onaya gerek </a:t>
            </a:r>
            <a:r>
              <a:rPr lang="tr-TR" sz="2400" b="1" dirty="0" smtClean="0">
                <a:solidFill>
                  <a:srgbClr val="475A8C"/>
                </a:solidFill>
              </a:rPr>
              <a:t>bulunmamaktadır.</a:t>
            </a:r>
            <a:endParaRPr lang="tr-TR" sz="2400" b="1" dirty="0">
              <a:solidFill>
                <a:srgbClr val="475A8C"/>
              </a:solidFill>
            </a:endParaRPr>
          </a:p>
          <a:p>
            <a:pPr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>
              <a:buClr>
                <a:srgbClr val="990000"/>
              </a:buClr>
            </a:pPr>
            <a:r>
              <a:rPr lang="tr-TR" sz="2400" b="1" dirty="0">
                <a:solidFill>
                  <a:srgbClr val="475A8C"/>
                </a:solidFill>
              </a:rPr>
              <a:t>Ödeme belgesi tarihinden itibaren 6 ay içinde başvuru </a:t>
            </a:r>
            <a:r>
              <a:rPr lang="tr-TR" sz="2400" b="1" dirty="0" smtClean="0">
                <a:solidFill>
                  <a:srgbClr val="475A8C"/>
                </a:solidFill>
              </a:rPr>
              <a:t>yapılmalıdır.</a:t>
            </a:r>
            <a:endParaRPr lang="tr-TR" sz="2400" b="1" dirty="0">
              <a:solidFill>
                <a:srgbClr val="475A8C"/>
              </a:solidFill>
            </a:endParaRPr>
          </a:p>
          <a:p>
            <a:pPr algn="r"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Miktarı : 5000 ABD Doları</a:t>
            </a: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(Yıllık 10 adet)</a:t>
            </a:r>
          </a:p>
          <a:p>
            <a:pPr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                                 Destek Oranı : %70</a:t>
            </a: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endParaRPr lang="en-US" sz="2400" b="1" dirty="0">
              <a:solidFill>
                <a:srgbClr val="475A8C"/>
              </a:solidFill>
            </a:endParaRPr>
          </a:p>
        </p:txBody>
      </p:sp>
      <p:sp>
        <p:nvSpPr>
          <p:cNvPr id="11" name="Altbilgi Yer Tutucusu 3"/>
          <p:cNvSpPr>
            <a:spLocks noGrp="1"/>
          </p:cNvSpPr>
          <p:nvPr>
            <p:ph type="ftr" sz="quarter" idx="10"/>
          </p:nvPr>
        </p:nvSpPr>
        <p:spPr>
          <a:xfrm>
            <a:off x="1645932" y="6525345"/>
            <a:ext cx="7618420" cy="252413"/>
          </a:xfrm>
        </p:spPr>
        <p:txBody>
          <a:bodyPr/>
          <a:lstStyle/>
          <a:p>
            <a:pPr algn="l">
              <a:defRPr/>
            </a:pPr>
            <a:endParaRPr lang="tr-TR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62856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3143031"/>
            <a:ext cx="20882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RAPOR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9386"/>
            <a:ext cx="6552728" cy="729430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Hedef 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Sınai / Ticari şirketler ve İşbirliği Kuruluşları</a:t>
            </a:r>
          </a:p>
          <a:p>
            <a:pPr lvl="0" algn="l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 Kapsamı</a:t>
            </a:r>
          </a:p>
          <a:p>
            <a:pPr algn="just">
              <a:buClr>
                <a:srgbClr val="990000"/>
              </a:buClr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Uluslararası kuruluşlara yaptırılan ve satın alınan</a:t>
            </a:r>
          </a:p>
          <a:p>
            <a:pPr marL="800100" lvl="1" indent="-342900" algn="just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Sektör raporları</a:t>
            </a:r>
          </a:p>
          <a:p>
            <a:pPr marL="800100" lvl="1" indent="-342900" algn="just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Ülke raporları</a:t>
            </a:r>
          </a:p>
          <a:p>
            <a:pPr marL="800100" lvl="1" indent="-342900" algn="just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Yabancı şirket veya marka odaklı raporlar (mali ve hukuki raporlar dahil)</a:t>
            </a:r>
          </a:p>
          <a:p>
            <a:pPr marL="800100" lvl="1" indent="-342900" algn="just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Bakanlıktan Ön </a:t>
            </a:r>
            <a:r>
              <a:rPr lang="tr-TR" sz="2400" b="1" dirty="0">
                <a:solidFill>
                  <a:srgbClr val="475A8C"/>
                </a:solidFill>
                <a:latin typeface="Calibri"/>
              </a:rPr>
              <a:t>onay</a:t>
            </a:r>
          </a:p>
          <a:p>
            <a:pPr lvl="0" algn="r"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Miktarı : 200.000 ABD Doları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Oranı : %60 (Şirketler)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                           %75 (İşbirliği kuruluşları)</a:t>
            </a: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7117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2"/>
          <p:cNvSpPr txBox="1">
            <a:spLocks/>
          </p:cNvSpPr>
          <p:nvPr/>
        </p:nvSpPr>
        <p:spPr bwMode="auto">
          <a:xfrm>
            <a:off x="1524001" y="298450"/>
            <a:ext cx="9143999" cy="5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defTabSz="4572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r>
              <a:rPr lang="tr-TR" altLang="tr-TR" sz="3200" b="1" dirty="0">
                <a:solidFill>
                  <a:schemeClr val="bg1"/>
                </a:solidFill>
              </a:rPr>
              <a:t>MEVCUT  DESTEKLER </a:t>
            </a:r>
          </a:p>
        </p:txBody>
      </p:sp>
      <p:sp>
        <p:nvSpPr>
          <p:cNvPr id="23567" name="AutoShape 6"/>
          <p:cNvSpPr>
            <a:spLocks/>
          </p:cNvSpPr>
          <p:nvPr/>
        </p:nvSpPr>
        <p:spPr bwMode="auto">
          <a:xfrm>
            <a:off x="2495600" y="1600424"/>
            <a:ext cx="360362" cy="4060825"/>
          </a:xfrm>
          <a:prstGeom prst="leftBrace">
            <a:avLst>
              <a:gd name="adj1" fmla="val 26656"/>
              <a:gd name="adj2" fmla="val 50000"/>
            </a:avLst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  <a:extLst/>
        </p:spPr>
        <p:txBody>
          <a:bodyPr wrap="none"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tr-TR" altLang="tr-TR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 rot="16200000">
            <a:off x="-301228" y="3008437"/>
            <a:ext cx="4689475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tr-TR" altLang="tr-TR" sz="2400" dirty="0"/>
              <a:t>İHRACATA YÖNELİK DEVLET YARDIMLARI (DFİF)</a:t>
            </a:r>
            <a:endParaRPr lang="tr-TR" altLang="tr-TR" sz="1600" dirty="0"/>
          </a:p>
        </p:txBody>
      </p:sp>
      <p:grpSp>
        <p:nvGrpSpPr>
          <p:cNvPr id="3" name="Grup 2"/>
          <p:cNvGrpSpPr/>
          <p:nvPr/>
        </p:nvGrpSpPr>
        <p:grpSpPr>
          <a:xfrm>
            <a:off x="2927649" y="1239894"/>
            <a:ext cx="2261923" cy="3629266"/>
            <a:chOff x="1509286" y="1239894"/>
            <a:chExt cx="2261923" cy="3629266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604963" y="1914822"/>
              <a:ext cx="2063750" cy="295433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  <a:gs pos="0">
                  <a:schemeClr val="bg1"/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UR-GE</a:t>
              </a: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Pazara Giriş Belgeleri</a:t>
              </a:r>
            </a:p>
            <a:p>
              <a:pPr>
                <a:defRPr/>
              </a:pPr>
              <a:endParaRPr lang="tr-TR" altLang="tr-TR" sz="1800" b="1" dirty="0">
                <a:solidFill>
                  <a:schemeClr val="tx2"/>
                </a:solidFill>
              </a:endParaRPr>
            </a:p>
          </p:txBody>
        </p:sp>
        <p:grpSp>
          <p:nvGrpSpPr>
            <p:cNvPr id="19" name="Grup 18"/>
            <p:cNvGrpSpPr/>
            <p:nvPr/>
          </p:nvGrpSpPr>
          <p:grpSpPr>
            <a:xfrm>
              <a:off x="1509286" y="1239894"/>
              <a:ext cx="2261923" cy="604930"/>
              <a:chOff x="4182" y="1521017"/>
              <a:chExt cx="1619300" cy="1862321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26" name="Düzlem 25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C0000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Düzlem 4"/>
              <p:cNvSpPr/>
              <p:nvPr/>
            </p:nvSpPr>
            <p:spPr>
              <a:xfrm>
                <a:off x="195023" y="1711858"/>
                <a:ext cx="1237618" cy="148064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600" b="1" dirty="0"/>
                  <a:t>İhracata Hazırlık Destekleri</a:t>
                </a:r>
                <a:endParaRPr lang="en-US" sz="1600" b="1" dirty="0"/>
              </a:p>
            </p:txBody>
          </p:sp>
        </p:grpSp>
      </p:grpSp>
      <p:grpSp>
        <p:nvGrpSpPr>
          <p:cNvPr id="4" name="Grup 3"/>
          <p:cNvGrpSpPr/>
          <p:nvPr/>
        </p:nvGrpSpPr>
        <p:grpSpPr>
          <a:xfrm>
            <a:off x="5303912" y="1239944"/>
            <a:ext cx="2328068" cy="3629217"/>
            <a:chOff x="3900885" y="1239943"/>
            <a:chExt cx="2328068" cy="3629217"/>
          </a:xfrm>
        </p:grpSpPr>
        <p:sp>
          <p:nvSpPr>
            <p:cNvPr id="32773" name="Rectangle 8"/>
            <p:cNvSpPr>
              <a:spLocks noChangeArrowheads="1"/>
            </p:cNvSpPr>
            <p:nvPr/>
          </p:nvSpPr>
          <p:spPr bwMode="auto">
            <a:xfrm>
              <a:off x="4037013" y="1925935"/>
              <a:ext cx="2055812" cy="294322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Pazar Araştırması</a:t>
              </a:r>
            </a:p>
            <a:p>
              <a:pPr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Fuarlara Katılım</a:t>
              </a: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Yurt Dışı Birim</a:t>
              </a:r>
            </a:p>
          </p:txBody>
        </p:sp>
        <p:grpSp>
          <p:nvGrpSpPr>
            <p:cNvPr id="30" name="Grup 29"/>
            <p:cNvGrpSpPr/>
            <p:nvPr/>
          </p:nvGrpSpPr>
          <p:grpSpPr>
            <a:xfrm>
              <a:off x="3900885" y="1239943"/>
              <a:ext cx="2328068" cy="604930"/>
              <a:chOff x="4182" y="1521017"/>
              <a:chExt cx="1619300" cy="1862321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31" name="Düzlem 30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C0000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Düzlem 4"/>
              <p:cNvSpPr/>
              <p:nvPr/>
            </p:nvSpPr>
            <p:spPr>
              <a:xfrm>
                <a:off x="195023" y="1711858"/>
                <a:ext cx="1237618" cy="148064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600" b="1" dirty="0"/>
                  <a:t>Pazarlama Destekleri</a:t>
                </a:r>
                <a:endParaRPr lang="en-US" sz="1600" b="1" dirty="0"/>
              </a:p>
            </p:txBody>
          </p:sp>
        </p:grpSp>
      </p:grpSp>
      <p:grpSp>
        <p:nvGrpSpPr>
          <p:cNvPr id="6" name="Grup 5"/>
          <p:cNvGrpSpPr/>
          <p:nvPr/>
        </p:nvGrpSpPr>
        <p:grpSpPr>
          <a:xfrm>
            <a:off x="7752185" y="1239944"/>
            <a:ext cx="2522634" cy="3601435"/>
            <a:chOff x="6378479" y="1239943"/>
            <a:chExt cx="2638617" cy="3601435"/>
          </a:xfrm>
        </p:grpSpPr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6494463" y="1942603"/>
              <a:ext cx="2406650" cy="28987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Tasarım</a:t>
              </a:r>
            </a:p>
            <a:p>
              <a:pPr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Marka - </a:t>
              </a:r>
              <a:r>
                <a:rPr lang="tr-TR" altLang="tr-TR" sz="1800" b="1" dirty="0" err="1">
                  <a:solidFill>
                    <a:srgbClr val="000000"/>
                  </a:solidFill>
                </a:rPr>
                <a:t>Turquality</a:t>
              </a: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400" b="1" dirty="0">
                <a:solidFill>
                  <a:schemeClr val="tx2"/>
                </a:solidFill>
              </a:endParaRPr>
            </a:p>
            <a:p>
              <a:pPr>
                <a:defRPr/>
              </a:pPr>
              <a:endParaRPr lang="tr-TR" altLang="tr-TR" sz="1400" b="1" dirty="0">
                <a:solidFill>
                  <a:schemeClr val="tx2"/>
                </a:solidFill>
              </a:endParaRPr>
            </a:p>
          </p:txBody>
        </p:sp>
        <p:pic>
          <p:nvPicPr>
            <p:cNvPr id="29" name="Picture 91" descr="TQ_logo_dikdörtge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61200" y="3725863"/>
              <a:ext cx="931863" cy="363537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  <a:miter lim="800000"/>
              <a:headEnd/>
              <a:tailEnd/>
            </a:ln>
          </p:spPr>
        </p:pic>
        <p:grpSp>
          <p:nvGrpSpPr>
            <p:cNvPr id="33" name="Grup 32"/>
            <p:cNvGrpSpPr/>
            <p:nvPr/>
          </p:nvGrpSpPr>
          <p:grpSpPr>
            <a:xfrm>
              <a:off x="6378479" y="1239943"/>
              <a:ext cx="2638617" cy="604930"/>
              <a:chOff x="4182" y="1521017"/>
              <a:chExt cx="1619300" cy="1862321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34" name="Düzlem 33"/>
              <p:cNvSpPr/>
              <p:nvPr/>
            </p:nvSpPr>
            <p:spPr>
              <a:xfrm>
                <a:off x="4182" y="1521017"/>
                <a:ext cx="1619300" cy="1862321"/>
              </a:xfrm>
              <a:prstGeom prst="plaque">
                <a:avLst/>
              </a:prstGeom>
              <a:solidFill>
                <a:srgbClr val="C0000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Düzlem 4"/>
              <p:cNvSpPr/>
              <p:nvPr/>
            </p:nvSpPr>
            <p:spPr>
              <a:xfrm>
                <a:off x="142849" y="1711858"/>
                <a:ext cx="1340453" cy="148064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600" b="1" dirty="0"/>
                  <a:t>Yüksek Katma Değere Yönelik Destekler</a:t>
                </a:r>
                <a:endParaRPr lang="en-US" sz="1600" b="1" dirty="0"/>
              </a:p>
            </p:txBody>
          </p:sp>
        </p:grpSp>
      </p:grpSp>
      <p:sp>
        <p:nvSpPr>
          <p:cNvPr id="2" name="Sağ Ok 1"/>
          <p:cNvSpPr/>
          <p:nvPr/>
        </p:nvSpPr>
        <p:spPr>
          <a:xfrm>
            <a:off x="5147766" y="3189812"/>
            <a:ext cx="300163" cy="4043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0" name="Sağ Ok 39"/>
          <p:cNvSpPr/>
          <p:nvPr/>
        </p:nvSpPr>
        <p:spPr>
          <a:xfrm>
            <a:off x="7536161" y="3195369"/>
            <a:ext cx="300163" cy="4043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3" name="Düzlem 22"/>
          <p:cNvSpPr/>
          <p:nvPr/>
        </p:nvSpPr>
        <p:spPr>
          <a:xfrm>
            <a:off x="3196926" y="5084767"/>
            <a:ext cx="7017229" cy="473209"/>
          </a:xfrm>
          <a:prstGeom prst="plaqu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tr-TR" altLang="tr-TR" sz="1800" b="1" dirty="0">
                <a:solidFill>
                  <a:srgbClr val="FFFFFF"/>
                </a:solidFill>
              </a:rPr>
              <a:t>DÖVİZ KAZANDIRICI HİZMETLERE İLİŞKİN DESTEKLER</a:t>
            </a:r>
          </a:p>
        </p:txBody>
      </p:sp>
      <p:sp>
        <p:nvSpPr>
          <p:cNvPr id="36" name="Düzlem 35"/>
          <p:cNvSpPr/>
          <p:nvPr/>
        </p:nvSpPr>
        <p:spPr>
          <a:xfrm>
            <a:off x="1887557" y="5879526"/>
            <a:ext cx="8537556" cy="407940"/>
          </a:xfrm>
          <a:prstGeom prst="plaqu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tr-TR" altLang="tr-TR" sz="1800" b="1">
                <a:solidFill>
                  <a:srgbClr val="FFFFFF"/>
                </a:solidFill>
              </a:rPr>
              <a:t>YATIRIM TEŞVİKLERİ</a:t>
            </a:r>
          </a:p>
        </p:txBody>
      </p:sp>
      <p:pic>
        <p:nvPicPr>
          <p:cNvPr id="25" name="Resim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7" y="980729"/>
            <a:ext cx="953309" cy="628713"/>
          </a:xfrm>
          <a:prstGeom prst="rect">
            <a:avLst/>
          </a:prstGeom>
        </p:spPr>
      </p:pic>
      <p:sp>
        <p:nvSpPr>
          <p:cNvPr id="27" name="Slayt Numarası Yer Tutucusu 2"/>
          <p:cNvSpPr>
            <a:spLocks noGrp="1"/>
          </p:cNvSpPr>
          <p:nvPr>
            <p:ph type="sldNum" sz="quarter" idx="10"/>
          </p:nvPr>
        </p:nvSpPr>
        <p:spPr>
          <a:xfrm>
            <a:off x="10061004" y="6525344"/>
            <a:ext cx="571500" cy="252412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F334BFE6-68EA-4803-BC8D-1FF09260BDCF}" type="slidenum">
              <a:rPr lang="en-US" altLang="tr-TR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>
                <a:defRPr/>
              </a:pPr>
              <a:t>2</a:t>
            </a:fld>
            <a:endParaRPr lang="en-US" altLang="tr-TR" sz="14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Footer Placeholder 3"/>
          <p:cNvSpPr txBox="1">
            <a:spLocks noGrp="1"/>
          </p:cNvSpPr>
          <p:nvPr/>
        </p:nvSpPr>
        <p:spPr>
          <a:xfrm>
            <a:off x="3352800" y="6524626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3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2589033"/>
            <a:ext cx="2088232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ŞİRKET </a:t>
            </a:r>
            <a:r>
              <a:rPr lang="tr-TR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SATIN ALMAYA </a:t>
            </a:r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YÖNELİK DANIŞMANLIK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9385"/>
            <a:ext cx="6552728" cy="729430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Hedef 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Sınai / Ticari şirketler ve İşbirliği Kuruluşları</a:t>
            </a:r>
          </a:p>
          <a:p>
            <a:pPr lvl="0" algn="l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 Kapsamı</a:t>
            </a:r>
          </a:p>
          <a:p>
            <a:pPr algn="just">
              <a:buClr>
                <a:srgbClr val="990000"/>
              </a:buClr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Sadece yabancı şirket alımlarına yönelik olarak uluslararası kuruluşlardan alınacak danışmanlık hizmetleri</a:t>
            </a:r>
          </a:p>
          <a:p>
            <a:pPr marL="800100" lvl="1" indent="-342900" algn="just">
              <a:buClr>
                <a:srgbClr val="990000"/>
              </a:buClr>
              <a:buFont typeface="Wingdings" panose="05000000000000000000" pitchFamily="2" charset="2"/>
              <a:buChar char="Ø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Mali </a:t>
            </a: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Danışmanlık</a:t>
            </a:r>
          </a:p>
          <a:p>
            <a:pPr marL="800100" lvl="1" indent="-342900" algn="just">
              <a:buClr>
                <a:srgbClr val="990000"/>
              </a:buClr>
              <a:buFont typeface="Wingdings" panose="05000000000000000000" pitchFamily="2" charset="2"/>
              <a:buChar char="Ø"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Hukuki Danışmanlık</a:t>
            </a:r>
            <a:endParaRPr lang="tr-TR" sz="2400" b="1" dirty="0">
              <a:solidFill>
                <a:srgbClr val="475A8C"/>
              </a:solidFill>
              <a:latin typeface="Calibri"/>
            </a:endParaRPr>
          </a:p>
          <a:p>
            <a:pPr marL="342900" indent="-342900" algn="just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Bakanlıktan Ön onay</a:t>
            </a:r>
            <a:endParaRPr lang="tr-TR" sz="2400" b="1" dirty="0">
              <a:solidFill>
                <a:srgbClr val="475A8C"/>
              </a:solidFill>
              <a:latin typeface="Calibri"/>
            </a:endParaRPr>
          </a:p>
          <a:p>
            <a:pPr algn="just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  <a:latin typeface="Calibri"/>
            </a:endParaRP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Miktarı : 200.000 ABD Doları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Oranı : %60 (Şirketler)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                           %75 (İşbirliği kuruluşları)</a:t>
            </a: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301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2852936"/>
            <a:ext cx="6552728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976" y="1221697"/>
            <a:ext cx="7559675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ikdörtgen 6"/>
          <p:cNvSpPr/>
          <p:nvPr/>
        </p:nvSpPr>
        <p:spPr>
          <a:xfrm>
            <a:off x="2423592" y="5108241"/>
            <a:ext cx="2506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990000"/>
              </a:buClr>
              <a:buFont typeface="Arial" pitchFamily="34" charset="0"/>
              <a:buChar char="•"/>
            </a:pPr>
            <a:r>
              <a:rPr lang="tr-TR" b="1" dirty="0">
                <a:solidFill>
                  <a:srgbClr val="475A8C"/>
                </a:solidFill>
              </a:rPr>
              <a:t>Bakanlıktan Ön onay</a:t>
            </a:r>
          </a:p>
        </p:txBody>
      </p:sp>
    </p:spTree>
    <p:extLst>
      <p:ext uri="{BB962C8B-B14F-4D97-AF65-F5344CB8AC3E}">
        <p14:creationId xmlns:p14="http://schemas.microsoft.com/office/powerpoint/2010/main" val="5565135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524000" y="2958365"/>
            <a:ext cx="2267744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SEKTÖREL TİCARET HEYETİ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563382"/>
            <a:ext cx="6552728" cy="8402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Hedef 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İşbirliği Kuruluşları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3 </a:t>
            </a:r>
            <a:r>
              <a:rPr lang="tr-TR" sz="2400" b="1" dirty="0">
                <a:solidFill>
                  <a:srgbClr val="475A8C"/>
                </a:solidFill>
                <a:latin typeface="Calibri"/>
              </a:rPr>
              <a:t>ay öncesinden ön onay</a:t>
            </a:r>
          </a:p>
          <a:p>
            <a:pPr lvl="0" algn="l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Desteklenen Faaliyetler </a:t>
            </a:r>
          </a:p>
          <a:p>
            <a:pPr marL="742950" lvl="3" indent="-285750"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Ortak pazar araştırmaları</a:t>
            </a:r>
          </a:p>
          <a:p>
            <a:pPr marL="742950" lvl="3" indent="-285750"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Pazar ziyaretleri</a:t>
            </a:r>
          </a:p>
          <a:p>
            <a:pPr marL="742950" lvl="3" indent="-285750"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Ticaret heyetleri</a:t>
            </a:r>
          </a:p>
          <a:p>
            <a:pPr marL="742950" lvl="3" indent="-285750"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Yurt dışı </a:t>
            </a:r>
            <a:r>
              <a:rPr lang="tr-TR" sz="2400" b="1" dirty="0">
                <a:solidFill>
                  <a:srgbClr val="475A8C"/>
                </a:solidFill>
                <a:latin typeface="Calibri"/>
              </a:rPr>
              <a:t>fuar ziyaretleri</a:t>
            </a:r>
          </a:p>
          <a:p>
            <a:pPr marL="742950" lvl="3" indent="-285750"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Eşleştirme faaliyeti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Miktarı : </a:t>
            </a: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100.000 </a:t>
            </a:r>
            <a:r>
              <a:rPr lang="tr-TR" sz="2400" b="1" dirty="0">
                <a:solidFill>
                  <a:srgbClr val="990000"/>
                </a:solidFill>
                <a:latin typeface="Calibri"/>
              </a:rPr>
              <a:t>ABD Doları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Oranı : %50 (İşbirliği kuruluşları)</a:t>
            </a:r>
          </a:p>
          <a:p>
            <a:pPr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Hedef ve Öncelikli Ülkeler %60</a:t>
            </a: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19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2773699"/>
            <a:ext cx="216024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SEKTÖREL TİCARET HEYETİ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1148156"/>
            <a:ext cx="6552728" cy="95718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Kapsamındaki Giderler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Ulaşım giderleri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Konaklama giderleri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Tanıtım ve organizasyon giderleri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Tercümanlık gideri,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Toplantı ve ikili görüşmelerin yapıldığı yerlerin kiralama giderleri,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Görsel ve yazılı tanıtım ve reklam giderleri</a:t>
            </a:r>
          </a:p>
          <a:p>
            <a:pPr marL="1714500" lvl="3" indent="-342900">
              <a:buFont typeface="Wingdings" pitchFamily="2" charset="2"/>
              <a:buChar char="ü"/>
            </a:pPr>
            <a:r>
              <a:rPr lang="tr-TR" sz="2000" b="1" dirty="0">
                <a:solidFill>
                  <a:srgbClr val="475A8C"/>
                </a:solidFill>
              </a:rPr>
              <a:t>Halkla ilişkiler hizmeti gideri</a:t>
            </a:r>
          </a:p>
          <a:p>
            <a:pPr lvl="3" algn="l"/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3" algn="l"/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 Miktarı : </a:t>
            </a: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100.000 </a:t>
            </a:r>
            <a:r>
              <a:rPr lang="tr-TR" sz="2400" b="1" dirty="0">
                <a:solidFill>
                  <a:srgbClr val="990000"/>
                </a:solidFill>
                <a:latin typeface="Calibri"/>
              </a:rPr>
              <a:t>ABD Doları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Oranı : %50 (İşbirliği kuruluşları)</a:t>
            </a:r>
          </a:p>
          <a:p>
            <a:pPr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                    Hedef ve Öncelikli Ülkeler %60</a:t>
            </a:r>
          </a:p>
          <a:p>
            <a:pPr algn="r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802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524000" y="3143031"/>
            <a:ext cx="2267744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ALIM HEYETİ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1302046"/>
            <a:ext cx="6552728" cy="9879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Hedef 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İşbirliği Kuruluşları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3</a:t>
            </a: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 </a:t>
            </a:r>
            <a:r>
              <a:rPr lang="tr-TR" sz="2400" b="1" dirty="0">
                <a:solidFill>
                  <a:srgbClr val="475A8C"/>
                </a:solidFill>
                <a:latin typeface="Calibri"/>
              </a:rPr>
              <a:t>ay öncesinden ön onay</a:t>
            </a:r>
          </a:p>
          <a:p>
            <a:pPr lvl="0" algn="l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Desteklenen Faaliyetler </a:t>
            </a:r>
          </a:p>
          <a:p>
            <a:pPr algn="l">
              <a:buClr>
                <a:srgbClr val="990000"/>
              </a:buClr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Yurt dışında </a:t>
            </a:r>
            <a:r>
              <a:rPr lang="tr-TR" sz="2400" b="1" dirty="0">
                <a:solidFill>
                  <a:srgbClr val="475A8C"/>
                </a:solidFill>
                <a:latin typeface="Calibri"/>
              </a:rPr>
              <a:t>yerleşik ithalatçı firmaların, kurum ve kuruluşların, basın mensuplarının Türkiye’ye davet edilerek</a:t>
            </a:r>
          </a:p>
          <a:p>
            <a:pPr marL="800100" lvl="1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İkili iş görüşmeleri gerçekleştirmeleri</a:t>
            </a:r>
          </a:p>
          <a:p>
            <a:pPr marL="800100" lvl="1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Tesis ziyaretleri</a:t>
            </a:r>
          </a:p>
          <a:p>
            <a:pPr marL="800100" lvl="1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Meslek kuruluşu ziyaretleri desteklenir.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Miktarı : </a:t>
            </a: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75.000 </a:t>
            </a:r>
            <a:r>
              <a:rPr lang="tr-TR" sz="2400" b="1" dirty="0">
                <a:solidFill>
                  <a:srgbClr val="990000"/>
                </a:solidFill>
                <a:latin typeface="Calibri"/>
              </a:rPr>
              <a:t>ABD Doları</a:t>
            </a:r>
          </a:p>
          <a:p>
            <a:pPr lvl="0"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Destek Oranı : %50 (İşbirliği kuruluşları)</a:t>
            </a:r>
          </a:p>
          <a:p>
            <a:pPr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                    Hedef ve Öncelikli Ülkeler %60</a:t>
            </a: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617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Metin kutusu 8"/>
          <p:cNvSpPr txBox="1"/>
          <p:nvPr/>
        </p:nvSpPr>
        <p:spPr>
          <a:xfrm>
            <a:off x="1631504" y="2773699"/>
            <a:ext cx="208823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E-TİCARET SİTELERİNE ÜYELİK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452280"/>
            <a:ext cx="6552728" cy="63709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Hedef 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İşbirliği Kuruluşu</a:t>
            </a:r>
            <a:endParaRPr lang="tr-TR" sz="2400" b="1" dirty="0">
              <a:solidFill>
                <a:srgbClr val="475A8C"/>
              </a:solidFill>
              <a:latin typeface="Calibri"/>
            </a:endParaRPr>
          </a:p>
          <a:p>
            <a:pPr lvl="0" algn="l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Desteklenen </a:t>
            </a: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Kapsamı</a:t>
            </a:r>
          </a:p>
          <a:p>
            <a:pPr lvl="0" algn="l">
              <a:defRPr/>
            </a:pPr>
            <a:r>
              <a:rPr lang="tr-TR" sz="2400" b="1" dirty="0">
                <a:solidFill>
                  <a:srgbClr val="475A8C"/>
                </a:solidFill>
                <a:latin typeface="Calibri"/>
              </a:rPr>
              <a:t>İşbirliği kuruluşları aracılığıyla e-ticaret sitelerine toplu üyelik desteklenir</a:t>
            </a: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.</a:t>
            </a:r>
          </a:p>
          <a:p>
            <a:pPr lvl="0" algn="l">
              <a:defRPr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Toplu üyeliklerde başvuruda yer alan her şirket başına İşbirliği kuruluşlarına 2.000 ABD Doları destek</a:t>
            </a:r>
          </a:p>
          <a:p>
            <a:pPr lvl="0" algn="l">
              <a:defRPr/>
            </a:pPr>
            <a:r>
              <a:rPr lang="tr-TR" sz="2400" b="1" dirty="0" smtClean="0">
                <a:solidFill>
                  <a:srgbClr val="475A8C"/>
                </a:solidFill>
                <a:latin typeface="Calibri"/>
              </a:rPr>
              <a:t>Her başvuruda en az 250 şirketin üye olması gerek</a:t>
            </a:r>
            <a:endParaRPr lang="tr-TR" sz="2400" b="1" dirty="0">
              <a:solidFill>
                <a:srgbClr val="475A8C"/>
              </a:solidFill>
              <a:latin typeface="Calibri"/>
            </a:endParaRPr>
          </a:p>
          <a:p>
            <a:pPr lvl="0" algn="l">
              <a:defRPr/>
            </a:pP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Destek </a:t>
            </a:r>
            <a:r>
              <a:rPr lang="tr-TR" sz="2400" b="1" dirty="0">
                <a:solidFill>
                  <a:srgbClr val="990000"/>
                </a:solidFill>
                <a:latin typeface="Calibri"/>
              </a:rPr>
              <a:t>Miktarı : </a:t>
            </a: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En fazla 5 e-ticaret sitesine toplu 						üyelik</a:t>
            </a: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lvl="0" algn="l">
              <a:buClr>
                <a:srgbClr val="990000"/>
              </a:buClr>
            </a:pP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Destek </a:t>
            </a:r>
            <a:r>
              <a:rPr lang="tr-TR" sz="2400" b="1" dirty="0">
                <a:solidFill>
                  <a:srgbClr val="990000"/>
                </a:solidFill>
                <a:latin typeface="Calibri"/>
              </a:rPr>
              <a:t>Oranı : </a:t>
            </a:r>
            <a:r>
              <a:rPr lang="tr-TR" sz="2400" b="1" dirty="0" smtClean="0">
                <a:solidFill>
                  <a:srgbClr val="990000"/>
                </a:solidFill>
                <a:latin typeface="Calibri"/>
              </a:rPr>
              <a:t>%80</a:t>
            </a:r>
            <a:endParaRPr lang="tr-TR" sz="2400" b="1" dirty="0">
              <a:solidFill>
                <a:srgbClr val="990000"/>
              </a:solidFill>
              <a:latin typeface="Calibri"/>
            </a:endParaRPr>
          </a:p>
          <a:p>
            <a:pPr marL="0" lvl="2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Destek Süresi: </a:t>
            </a:r>
            <a:r>
              <a:rPr lang="tr-TR" sz="2400" b="1" dirty="0" smtClean="0">
                <a:solidFill>
                  <a:srgbClr val="475A8C"/>
                </a:solidFill>
              </a:rPr>
              <a:t>E-ticaret sitesi başına 3 yıl.</a:t>
            </a: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8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 smtClean="0">
                <a:cs typeface="Arial" pitchFamily="34" charset="0"/>
              </a:rPr>
              <a:t>PAZAR ARAŞTIRMASI </a:t>
            </a:r>
            <a:r>
              <a:rPr lang="tr-TR" sz="2800" dirty="0">
                <a:cs typeface="Arial" pitchFamily="34" charset="0"/>
              </a:rPr>
              <a:t>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6" name="Group 1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197860"/>
              </p:ext>
            </p:extLst>
          </p:nvPr>
        </p:nvGraphicFramePr>
        <p:xfrm>
          <a:off x="1780628" y="812988"/>
          <a:ext cx="9458873" cy="5571840"/>
        </p:xfrm>
        <a:graphic>
          <a:graphicData uri="http://schemas.openxmlformats.org/drawingml/2006/table">
            <a:tbl>
              <a:tblPr/>
              <a:tblGrid>
                <a:gridCol w="2131454"/>
                <a:gridCol w="1412727"/>
                <a:gridCol w="1571750"/>
                <a:gridCol w="1810813"/>
                <a:gridCol w="1317977"/>
                <a:gridCol w="1214152"/>
              </a:tblGrid>
              <a:tr h="1635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23" marB="45723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Yurt Dışı Pazar Araştırması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Rapor Desteği/Şirket Satın Alımına Yönelik Danışmanlık Desteği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İleri Teknolojili Şirket Alım Desteği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Ticaret Heyeti-Alım Heyeti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E-Ticaret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922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Destek Oranı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Şirketler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%70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Şirket %60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 %75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Şirket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%75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 %50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İşbirliği Kuruluşu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67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Destek Tutarı (USD)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5000 USD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200 000 USD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Danışmanlık:500.000 USD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Kredi Faiz:3.000.000 USD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100 000 USD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75.000 USD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Firma başına 2.000 USD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(En az 250 firma)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200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Program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Adet/Yıl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Yıllık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Danışmanlık Yıllık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 başına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Yıllık (Toplam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Site/3yıl</a:t>
                      </a:r>
                    </a:p>
                  </a:txBody>
                  <a:tcPr marL="91441" marR="91441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7486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844676"/>
            <a:ext cx="8229600" cy="3097213"/>
          </a:xfrm>
        </p:spPr>
        <p:txBody>
          <a:bodyPr/>
          <a:lstStyle/>
          <a:p>
            <a:pPr algn="ctr">
              <a:buFontTx/>
              <a:buNone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r>
              <a:rPr lang="tr-TR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2014/8 PAZARA GİRİŞ BELGELERİ DESTEĞİ </a:t>
            </a:r>
            <a:endParaRPr lang="tr-TR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>
                <a:cs typeface="Arial" pitchFamily="34" charset="0"/>
              </a:rPr>
              <a:t>PAZARA GİRİŞ BELGELERİ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2958365"/>
            <a:ext cx="2088232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PAZARA GİRİŞ BELGELERİ DESTEĞİ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419207"/>
            <a:ext cx="6552728" cy="67403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Hedef 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Sınai / Ticari şirketler</a:t>
            </a:r>
          </a:p>
          <a:p>
            <a:pPr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990000"/>
                </a:solidFill>
              </a:rPr>
              <a:t>Desteklenen Faaliyetler</a:t>
            </a:r>
          </a:p>
          <a:p>
            <a:pPr marL="342900" lvl="2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Akredite edilmiş kurum ve/veya kuruluşlardan alınacak </a:t>
            </a:r>
            <a:r>
              <a:rPr lang="de-DE" sz="2400" b="1" dirty="0">
                <a:solidFill>
                  <a:srgbClr val="475A8C"/>
                </a:solidFill>
              </a:rPr>
              <a:t> </a:t>
            </a:r>
            <a:r>
              <a:rPr lang="tr-TR" sz="2400" b="1" dirty="0">
                <a:solidFill>
                  <a:srgbClr val="475A8C"/>
                </a:solidFill>
              </a:rPr>
              <a:t>çevre ve kalite belgeleri, insan can, mal emniyeti ve güvenliğini gösterir işaretler ile </a:t>
            </a:r>
            <a:r>
              <a:rPr lang="tr-TR" sz="2400" b="1" dirty="0" smtClean="0">
                <a:solidFill>
                  <a:srgbClr val="475A8C"/>
                </a:solidFill>
              </a:rPr>
              <a:t>test/analiz </a:t>
            </a:r>
            <a:r>
              <a:rPr lang="tr-TR" sz="2400" b="1" dirty="0">
                <a:solidFill>
                  <a:srgbClr val="475A8C"/>
                </a:solidFill>
              </a:rPr>
              <a:t>raporu alma giderleri</a:t>
            </a:r>
          </a:p>
          <a:p>
            <a:pPr marL="342900" lvl="2"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Tarım ürünlerine ilişkin </a:t>
            </a:r>
            <a:r>
              <a:rPr lang="tr-TR" sz="2400" b="1" dirty="0" smtClean="0">
                <a:solidFill>
                  <a:srgbClr val="475A8C"/>
                </a:solidFill>
              </a:rPr>
              <a:t>laboratuvar </a:t>
            </a:r>
            <a:r>
              <a:rPr lang="tr-TR" sz="2400" b="1" dirty="0">
                <a:solidFill>
                  <a:srgbClr val="475A8C"/>
                </a:solidFill>
              </a:rPr>
              <a:t>analizleri ve belgelendirme giderleri</a:t>
            </a: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Miktarı : </a:t>
            </a:r>
            <a:r>
              <a:rPr lang="tr-TR" sz="2400" b="1" dirty="0" smtClean="0">
                <a:solidFill>
                  <a:srgbClr val="990000"/>
                </a:solidFill>
              </a:rPr>
              <a:t>250.000 USD</a:t>
            </a:r>
            <a:endParaRPr lang="tr-TR" sz="2400" b="1" dirty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 </a:t>
            </a:r>
            <a:r>
              <a:rPr lang="tr-TR" sz="2400" b="1" dirty="0" smtClean="0">
                <a:solidFill>
                  <a:srgbClr val="990000"/>
                </a:solidFill>
              </a:rPr>
              <a:t>(Yıllık)</a:t>
            </a:r>
            <a:endParaRPr lang="tr-TR" sz="2400" b="1" dirty="0">
              <a:solidFill>
                <a:srgbClr val="990000"/>
              </a:solidFill>
            </a:endParaRPr>
          </a:p>
          <a:p>
            <a:pPr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                            </a:t>
            </a:r>
            <a:r>
              <a:rPr lang="tr-TR" sz="2400" b="1" dirty="0" smtClean="0">
                <a:solidFill>
                  <a:srgbClr val="990000"/>
                </a:solidFill>
              </a:rPr>
              <a:t>              </a:t>
            </a:r>
            <a:r>
              <a:rPr lang="tr-TR" sz="2400" b="1" dirty="0">
                <a:solidFill>
                  <a:srgbClr val="990000"/>
                </a:solidFill>
              </a:rPr>
              <a:t>Destek Oranı : %50 </a:t>
            </a:r>
          </a:p>
          <a:p>
            <a:pPr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88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>
                <a:cs typeface="Arial" pitchFamily="34" charset="0"/>
              </a:rPr>
              <a:t>PAZARA GİRİŞ BELGELERİ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2589033"/>
            <a:ext cx="2088232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tr-TR" sz="24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DESTEKLENEN ÖRNEK BELGELER VE ANALİZLER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3037602"/>
            <a:ext cx="6552728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endParaRPr lang="en-US" sz="2400" b="1" dirty="0">
              <a:solidFill>
                <a:srgbClr val="475A8C"/>
              </a:solidFill>
            </a:endParaRPr>
          </a:p>
        </p:txBody>
      </p:sp>
      <p:graphicFrame>
        <p:nvGraphicFramePr>
          <p:cNvPr id="11" name="Diyagram 10"/>
          <p:cNvGraphicFramePr/>
          <p:nvPr>
            <p:extLst/>
          </p:nvPr>
        </p:nvGraphicFramePr>
        <p:xfrm>
          <a:off x="3998175" y="1375611"/>
          <a:ext cx="6552728" cy="4524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17161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844676"/>
            <a:ext cx="8229600" cy="3097213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r>
              <a:rPr lang="tr-TR" sz="3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2010/8 SAYILI</a:t>
            </a:r>
          </a:p>
          <a:p>
            <a:pPr algn="ctr">
              <a:buFontTx/>
              <a:buNone/>
            </a:pPr>
            <a:r>
              <a:rPr lang="tr-TR" sz="3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ULUSLARARASI REKABETÇİLİĞİN GELİŞTİRİLMESİ</a:t>
            </a:r>
          </a:p>
          <a:p>
            <a:pPr algn="ctr">
              <a:buFontTx/>
              <a:buNone/>
            </a:pPr>
            <a:r>
              <a:rPr lang="tr-TR" sz="3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DESTEĞİ</a:t>
            </a:r>
            <a:r>
              <a:rPr lang="en-GB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endParaRPr lang="tr-TR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1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2467779" y="365763"/>
            <a:ext cx="8666599" cy="383384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>
                <a:cs typeface="Arial" pitchFamily="34" charset="0"/>
              </a:rPr>
              <a:t>PAZARA GİRİŞ BELGELERİ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631504" y="2589034"/>
            <a:ext cx="2088232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KÜRESEL TEDARİK ZİNCİRİ YETKİNLİK PROJELERİ</a:t>
            </a:r>
            <a:endParaRPr lang="tr-TR" sz="24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998175" y="434598"/>
            <a:ext cx="6552728" cy="67095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  <a:buClr>
                <a:srgbClr val="990000"/>
              </a:buClr>
            </a:pPr>
            <a:endParaRPr lang="tr-TR" sz="2000" b="1" dirty="0">
              <a:solidFill>
                <a:srgbClr val="990000"/>
              </a:solidFill>
            </a:endParaRPr>
          </a:p>
          <a:p>
            <a:pPr>
              <a:lnSpc>
                <a:spcPct val="150000"/>
              </a:lnSpc>
              <a:buClr>
                <a:srgbClr val="990000"/>
              </a:buClr>
            </a:pPr>
            <a:r>
              <a:rPr lang="tr-TR" sz="2000" b="1" dirty="0" smtClean="0">
                <a:solidFill>
                  <a:srgbClr val="990000"/>
                </a:solidFill>
              </a:rPr>
              <a:t>Hedef </a:t>
            </a:r>
            <a:r>
              <a:rPr lang="tr-TR" sz="2000" b="1" dirty="0">
                <a:solidFill>
                  <a:srgbClr val="990000"/>
                </a:solidFill>
              </a:rPr>
              <a:t>Grup</a:t>
            </a:r>
          </a:p>
          <a:p>
            <a:pPr marL="285750" indent="-28575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rgbClr val="475A8C"/>
                </a:solidFill>
              </a:rPr>
              <a:t>Sınai </a:t>
            </a:r>
            <a:r>
              <a:rPr lang="tr-TR" sz="2000" b="1" dirty="0" smtClean="0">
                <a:solidFill>
                  <a:srgbClr val="475A8C"/>
                </a:solidFill>
              </a:rPr>
              <a:t>şirketler</a:t>
            </a:r>
            <a:endParaRPr lang="tr-TR" sz="2000" b="1" dirty="0">
              <a:solidFill>
                <a:srgbClr val="475A8C"/>
              </a:solidFill>
            </a:endParaRPr>
          </a:p>
          <a:p>
            <a:pPr lvl="0" algn="just" defTabSz="457200" fontAlgn="base">
              <a:spcBef>
                <a:spcPct val="0"/>
              </a:spcBef>
              <a:spcAft>
                <a:spcPct val="0"/>
              </a:spcAft>
            </a:pPr>
            <a:endParaRPr lang="tr-TR" sz="2000" b="1" dirty="0" smtClean="0">
              <a:solidFill>
                <a:srgbClr val="990000"/>
              </a:solidFill>
            </a:endParaRPr>
          </a:p>
          <a:p>
            <a:pPr lvl="0" algn="just" defTabSz="457200" fontAlgn="base"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rgbClr val="990000"/>
                </a:solidFill>
              </a:rPr>
              <a:t>Desteklenen Faaliyetler</a:t>
            </a:r>
          </a:p>
          <a:p>
            <a:pPr lvl="0" algn="just" defTabSz="457200" fontAlgn="base"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475A8C"/>
                </a:solidFill>
              </a:rPr>
              <a:t>Küresel tedarik zincirinde yer alma potansiyeline haiz firmaların tedarik zincirine eklemlenmesini </a:t>
            </a:r>
            <a:r>
              <a:rPr lang="tr-TR" sz="2000" b="1" dirty="0" err="1">
                <a:solidFill>
                  <a:srgbClr val="475A8C"/>
                </a:solidFill>
              </a:rPr>
              <a:t>teminen</a:t>
            </a:r>
            <a:r>
              <a:rPr lang="tr-TR" sz="2000" b="1" dirty="0">
                <a:solidFill>
                  <a:srgbClr val="475A8C"/>
                </a:solidFill>
              </a:rPr>
              <a:t> proje bazlı olarak firmaların ihtiyacı </a:t>
            </a:r>
            <a:r>
              <a:rPr lang="tr-TR" sz="2000" b="1" dirty="0" smtClean="0">
                <a:solidFill>
                  <a:srgbClr val="475A8C"/>
                </a:solidFill>
              </a:rPr>
              <a:t>olan; </a:t>
            </a:r>
            <a:r>
              <a:rPr lang="tr-TR" sz="2000" b="1" dirty="0">
                <a:solidFill>
                  <a:srgbClr val="475A8C"/>
                </a:solidFill>
              </a:rPr>
              <a:t>yazılım alımı, eğitim/ danışmanlık, sertifikasyon, ürün geliştirmeye dönük makine ekipman alımı ve yurt dışı ofis depo kiralama </a:t>
            </a:r>
            <a:r>
              <a:rPr lang="tr-TR" sz="2000" b="1" dirty="0" smtClean="0">
                <a:solidFill>
                  <a:srgbClr val="475A8C"/>
                </a:solidFill>
              </a:rPr>
              <a:t>giderleri desteklenmektedir</a:t>
            </a:r>
            <a:r>
              <a:rPr lang="tr-TR" sz="2000" b="1" dirty="0">
                <a:solidFill>
                  <a:srgbClr val="475A8C"/>
                </a:solidFill>
              </a:rPr>
              <a:t>.</a:t>
            </a:r>
          </a:p>
          <a:p>
            <a:pPr marL="342900" indent="-342900" algn="just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rgbClr val="475A8C"/>
                </a:solidFill>
              </a:rPr>
              <a:t>Şirketlerin azami 1 projesi destek kapsamındadır.</a:t>
            </a:r>
          </a:p>
          <a:p>
            <a:pPr marL="342900" indent="-342900" algn="just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rgbClr val="475A8C"/>
                </a:solidFill>
              </a:rPr>
              <a:t>Şirketlerin üretici olması gerekmektedir.</a:t>
            </a:r>
          </a:p>
          <a:p>
            <a:pPr marL="342900" indent="-342900" algn="just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rgbClr val="475A8C"/>
                </a:solidFill>
              </a:rPr>
              <a:t>Proje süresi 2 yıldır</a:t>
            </a:r>
            <a:r>
              <a:rPr lang="tr-TR" sz="2000" b="1" dirty="0" smtClean="0">
                <a:solidFill>
                  <a:srgbClr val="475A8C"/>
                </a:solidFill>
              </a:rPr>
              <a:t>.</a:t>
            </a:r>
            <a:endParaRPr lang="tr-TR" sz="2400" b="1" dirty="0" smtClean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000" b="1" dirty="0" smtClean="0">
                <a:solidFill>
                  <a:srgbClr val="990000"/>
                </a:solidFill>
              </a:rPr>
              <a:t>Destek </a:t>
            </a:r>
            <a:r>
              <a:rPr lang="tr-TR" sz="2000" b="1" dirty="0">
                <a:solidFill>
                  <a:srgbClr val="990000"/>
                </a:solidFill>
              </a:rPr>
              <a:t>Miktarı : </a:t>
            </a:r>
            <a:r>
              <a:rPr lang="tr-TR" sz="2000" b="1" dirty="0" smtClean="0">
                <a:solidFill>
                  <a:srgbClr val="990000"/>
                </a:solidFill>
              </a:rPr>
              <a:t>1.000.000 USD</a:t>
            </a:r>
            <a:endParaRPr lang="tr-TR" sz="2000" b="1" dirty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000" b="1" dirty="0">
                <a:solidFill>
                  <a:srgbClr val="990000"/>
                </a:solidFill>
              </a:rPr>
              <a:t> </a:t>
            </a:r>
            <a:r>
              <a:rPr lang="tr-TR" sz="2000" b="1" dirty="0" smtClean="0">
                <a:solidFill>
                  <a:srgbClr val="990000"/>
                </a:solidFill>
              </a:rPr>
              <a:t>(Proje başına)</a:t>
            </a:r>
            <a:endParaRPr lang="tr-TR" sz="2000" b="1" dirty="0">
              <a:solidFill>
                <a:srgbClr val="990000"/>
              </a:solidFill>
            </a:endParaRPr>
          </a:p>
          <a:p>
            <a:pPr>
              <a:buClr>
                <a:srgbClr val="990000"/>
              </a:buClr>
            </a:pPr>
            <a:r>
              <a:rPr lang="tr-TR" sz="2000" b="1" dirty="0">
                <a:solidFill>
                  <a:srgbClr val="990000"/>
                </a:solidFill>
              </a:rPr>
              <a:t>                            </a:t>
            </a:r>
            <a:r>
              <a:rPr lang="tr-TR" sz="2000" b="1" dirty="0" smtClean="0">
                <a:solidFill>
                  <a:srgbClr val="990000"/>
                </a:solidFill>
              </a:rPr>
              <a:t>         	      Destek </a:t>
            </a:r>
            <a:r>
              <a:rPr lang="tr-TR" sz="2000" b="1" dirty="0">
                <a:solidFill>
                  <a:srgbClr val="990000"/>
                </a:solidFill>
              </a:rPr>
              <a:t>Oranı : %50 </a:t>
            </a:r>
          </a:p>
          <a:p>
            <a:pPr>
              <a:buClr>
                <a:srgbClr val="990000"/>
              </a:buClr>
            </a:pPr>
            <a:endParaRPr lang="tr-TR" sz="20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000" b="1" dirty="0">
              <a:solidFill>
                <a:srgbClr val="475A8C"/>
              </a:solidFill>
            </a:endParaRPr>
          </a:p>
          <a:p>
            <a:endParaRPr lang="en-US" sz="20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427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>
                <a:cs typeface="Arial" pitchFamily="34" charset="0"/>
              </a:rPr>
              <a:t>İHRACATA YÖNELİK DEVLET DESTEKLERİ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Metin kutusu 8"/>
          <p:cNvSpPr txBox="1"/>
          <p:nvPr/>
        </p:nvSpPr>
        <p:spPr>
          <a:xfrm>
            <a:off x="1415480" y="2958365"/>
            <a:ext cx="2376264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İHRACATA YÖNELİK DEVLET DESTEKLERİ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821614"/>
            <a:ext cx="6552728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marL="1200150" lvl="2" indent="-285750">
              <a:buFont typeface="Arial" pitchFamily="34" charset="0"/>
              <a:buChar char="•"/>
              <a:defRPr/>
            </a:pPr>
            <a:endParaRPr lang="tr-TR" sz="2400" b="1" dirty="0">
              <a:solidFill>
                <a:srgbClr val="475A8C"/>
              </a:solidFill>
            </a:endParaRPr>
          </a:p>
          <a:p>
            <a:pPr algn="r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r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  <p:graphicFrame>
        <p:nvGraphicFramePr>
          <p:cNvPr id="13" name="Diyagram 12"/>
          <p:cNvGraphicFramePr/>
          <p:nvPr>
            <p:extLst>
              <p:ext uri="{D42A27DB-BD31-4B8C-83A1-F6EECF244321}">
                <p14:modId xmlns:p14="http://schemas.microsoft.com/office/powerpoint/2010/main" val="3790841966"/>
              </p:ext>
            </p:extLst>
          </p:nvPr>
        </p:nvGraphicFramePr>
        <p:xfrm>
          <a:off x="4007768" y="1526528"/>
          <a:ext cx="64087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63680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Metin kutusu 8"/>
          <p:cNvSpPr txBox="1"/>
          <p:nvPr/>
        </p:nvSpPr>
        <p:spPr>
          <a:xfrm>
            <a:off x="1631504" y="3143031"/>
            <a:ext cx="20882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UR-GE DESTEĞİ</a:t>
            </a:r>
          </a:p>
        </p:txBody>
      </p:sp>
      <p:graphicFrame>
        <p:nvGraphicFramePr>
          <p:cNvPr id="11" name="Diyagram 10"/>
          <p:cNvGraphicFramePr/>
          <p:nvPr>
            <p:extLst/>
          </p:nvPr>
        </p:nvGraphicFramePr>
        <p:xfrm>
          <a:off x="4007768" y="1526528"/>
          <a:ext cx="64087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9744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Metin kutusu 8"/>
          <p:cNvSpPr txBox="1"/>
          <p:nvPr/>
        </p:nvSpPr>
        <p:spPr>
          <a:xfrm>
            <a:off x="1631504" y="3143031"/>
            <a:ext cx="20882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İŞBİRLİĞİ KURULUŞU</a:t>
            </a:r>
          </a:p>
        </p:txBody>
      </p:sp>
      <p:graphicFrame>
        <p:nvGraphicFramePr>
          <p:cNvPr id="2" name="Diyagram 1"/>
          <p:cNvGraphicFramePr/>
          <p:nvPr>
            <p:extLst/>
          </p:nvPr>
        </p:nvGraphicFramePr>
        <p:xfrm>
          <a:off x="3998175" y="1560274"/>
          <a:ext cx="6552728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34184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3143031"/>
            <a:ext cx="20882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DESTEK SÜRECİ</a:t>
            </a: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374820818"/>
              </p:ext>
            </p:extLst>
          </p:nvPr>
        </p:nvGraphicFramePr>
        <p:xfrm>
          <a:off x="3935760" y="1196752"/>
          <a:ext cx="648072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1572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2958365"/>
            <a:ext cx="216024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EĞİTİM VE DANIŞMANLIK FAALİYETLERİ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267615"/>
            <a:ext cx="6552728" cy="67403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Dış Ticaret Yönetimi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Uluslararası Pazarlama ve Elektronik Ticaret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Markalaşma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err="1">
                <a:solidFill>
                  <a:srgbClr val="475A8C"/>
                </a:solidFill>
              </a:rPr>
              <a:t>Inovasyon</a:t>
            </a:r>
            <a:r>
              <a:rPr lang="tr-TR" sz="2400" b="1" dirty="0">
                <a:solidFill>
                  <a:srgbClr val="475A8C"/>
                </a:solidFill>
              </a:rPr>
              <a:t> ve Kümelenme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Kurumsallaşma ve İnsan Kaynakları Yönetimi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Bilgi ve İletişim Teknolojileri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Finansal Yönetim ve Risk Yönetimi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Kalite ve Verimlilik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Proje Yönetimi ve Stratejik Yönetim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475A8C"/>
                </a:solidFill>
              </a:rPr>
              <a:t>Moda ve Tasarım</a:t>
            </a: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>
                <a:solidFill>
                  <a:srgbClr val="990000"/>
                </a:solidFill>
              </a:rPr>
              <a:t>Bakanlıkça uygun görülen sektöre özgü konular</a:t>
            </a:r>
          </a:p>
          <a:p>
            <a:pPr algn="r"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Miktarı : 400.000 ABD Doları</a:t>
            </a:r>
          </a:p>
          <a:p>
            <a:pPr marL="0" lvl="2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       Destek Oranı : %75</a:t>
            </a: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011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2699132" y="321694"/>
            <a:ext cx="8049655" cy="438469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dirty="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631504" y="3143031"/>
            <a:ext cx="216024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KÜME TANITIM FAALİYETLERİ</a:t>
            </a:r>
            <a:endParaRPr lang="tr-TR" sz="24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998175" y="636947"/>
            <a:ext cx="6552728" cy="60016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475A8C"/>
                </a:solidFill>
              </a:rPr>
              <a:t>Küme Web Sitesi tasarımı</a:t>
            </a: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475A8C"/>
                </a:solidFill>
              </a:rPr>
              <a:t>Küme Tanıtım broşür/kitapçığı tasarım ve basımı</a:t>
            </a: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475A8C"/>
                </a:solidFill>
              </a:rPr>
              <a:t>Yazılı ve görsel tanıtımda çıkan küme tanıtımları</a:t>
            </a: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475A8C"/>
                </a:solidFill>
              </a:rPr>
              <a:t>Küme tanıtım filmi hazırlanması</a:t>
            </a: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475A8C"/>
                </a:solidFill>
              </a:rPr>
              <a:t>Küme logosunun tasarlanması</a:t>
            </a: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buClr>
                <a:srgbClr val="990000"/>
              </a:buClr>
              <a:buFont typeface="Arial" pitchFamily="34" charset="0"/>
              <a:buChar char="•"/>
            </a:pPr>
            <a:r>
              <a:rPr lang="tr-TR" sz="2400" b="1" dirty="0" smtClean="0">
                <a:solidFill>
                  <a:srgbClr val="990000"/>
                </a:solidFill>
              </a:rPr>
              <a:t>Yalnızca Türkçe veya yurt içine yönelik yapılan tanıtım desteklenmez</a:t>
            </a:r>
            <a:endParaRPr lang="tr-TR" sz="2400" b="1" dirty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Miktarı : 400.000 ABD Doları</a:t>
            </a:r>
          </a:p>
          <a:p>
            <a:pPr marL="0" lvl="2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                    Destek Oranı : %75</a:t>
            </a: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74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Line 5"/>
          <p:cNvSpPr>
            <a:spLocks noChangeShapeType="1"/>
          </p:cNvSpPr>
          <p:nvPr/>
        </p:nvSpPr>
        <p:spPr bwMode="gray">
          <a:xfrm>
            <a:off x="3791744" y="1844675"/>
            <a:ext cx="0" cy="388937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1 Başlık"/>
          <p:cNvSpPr>
            <a:spLocks noGrp="1"/>
          </p:cNvSpPr>
          <p:nvPr>
            <p:ph type="title"/>
          </p:nvPr>
        </p:nvSpPr>
        <p:spPr>
          <a:xfrm>
            <a:off x="2423592" y="332712"/>
            <a:ext cx="8244406" cy="396000"/>
          </a:xfr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>
                <a:cs typeface="Arial" pitchFamily="34" charset="0"/>
              </a:rPr>
              <a:t>UR-GE DESTEĞİ</a:t>
            </a:r>
            <a:endParaRPr lang="tr-TR" sz="2000" dirty="0"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631504" y="2958365"/>
            <a:ext cx="216024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YURT DIŞI </a:t>
            </a:r>
            <a:r>
              <a:rPr lang="tr-TR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PAZARLAMA FAALİYETLERİ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3998175" y="-563382"/>
            <a:ext cx="6552728" cy="8402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endParaRPr lang="tr-TR" sz="2400" b="1" dirty="0">
              <a:solidFill>
                <a:srgbClr val="990000"/>
              </a:solidFill>
            </a:endParaRP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Faaliyet başvurusu ve Ticaret Müşavirliği ile irtibat</a:t>
            </a:r>
          </a:p>
          <a:p>
            <a:pPr algn="l">
              <a:lnSpc>
                <a:spcPct val="150000"/>
              </a:lnSpc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Desteklenen Faaliyetler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Ortak pazar araştırmaları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Kurum ziyaretleri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 smtClean="0">
                <a:solidFill>
                  <a:srgbClr val="475A8C"/>
                </a:solidFill>
              </a:rPr>
              <a:t>Yurt Dışı </a:t>
            </a:r>
            <a:r>
              <a:rPr lang="tr-TR" sz="2400" b="1">
                <a:solidFill>
                  <a:srgbClr val="475A8C"/>
                </a:solidFill>
              </a:rPr>
              <a:t>fuar </a:t>
            </a:r>
            <a:r>
              <a:rPr lang="tr-TR" sz="2400" b="1" smtClean="0">
                <a:solidFill>
                  <a:srgbClr val="475A8C"/>
                </a:solidFill>
              </a:rPr>
              <a:t>ziyaretleri</a:t>
            </a:r>
            <a:endParaRPr lang="tr-TR" sz="2400" b="1" dirty="0">
              <a:solidFill>
                <a:srgbClr val="475A8C"/>
              </a:solidFill>
            </a:endParaRP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Eşleştirme faaliyeti</a:t>
            </a:r>
          </a:p>
          <a:p>
            <a:pPr marL="1200150" lvl="2" indent="-285750">
              <a:buFont typeface="Arial" pitchFamily="34" charset="0"/>
              <a:buChar char="•"/>
              <a:defRPr/>
            </a:pPr>
            <a:r>
              <a:rPr lang="tr-TR" sz="2400" b="1" dirty="0">
                <a:solidFill>
                  <a:srgbClr val="475A8C"/>
                </a:solidFill>
              </a:rPr>
              <a:t>Küme tanıtım faaliyetleri</a:t>
            </a:r>
          </a:p>
          <a:p>
            <a:pPr lvl="2" algn="l">
              <a:lnSpc>
                <a:spcPct val="150000"/>
              </a:lnSpc>
              <a:defRPr/>
            </a:pPr>
            <a:endParaRPr lang="tr-TR" sz="2400" b="1" dirty="0">
              <a:solidFill>
                <a:srgbClr val="475A8C"/>
              </a:solidFill>
            </a:endParaRPr>
          </a:p>
          <a:p>
            <a:pPr algn="r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</a:rPr>
              <a:t>Destek Miktarı : Program başına 150.000 Dolar</a:t>
            </a:r>
          </a:p>
          <a:p>
            <a:pPr algn="l">
              <a:buClr>
                <a:srgbClr val="990000"/>
              </a:buClr>
            </a:pPr>
            <a:r>
              <a:rPr lang="tr-TR" sz="2400" b="1" dirty="0">
                <a:solidFill>
                  <a:srgbClr val="990000"/>
                </a:solidFill>
                <a:latin typeface="Calibri"/>
              </a:rPr>
              <a:t>       Destek Oranı : %75</a:t>
            </a:r>
            <a:endParaRPr lang="tr-TR" sz="2400" b="1" dirty="0">
              <a:solidFill>
                <a:srgbClr val="990000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indent="-342900">
              <a:lnSpc>
                <a:spcPct val="150000"/>
              </a:lnSpc>
              <a:buClr>
                <a:srgbClr val="990000"/>
              </a:buClr>
              <a:buFont typeface="Arial" pitchFamily="34" charset="0"/>
              <a:buChar char="•"/>
            </a:pPr>
            <a:endParaRPr lang="tr-TR" sz="2400" b="1" dirty="0">
              <a:solidFill>
                <a:srgbClr val="475A8C"/>
              </a:solidFill>
            </a:endParaRPr>
          </a:p>
          <a:p>
            <a:pPr marL="0" lvl="2">
              <a:buClr>
                <a:srgbClr val="990000"/>
              </a:buClr>
            </a:pPr>
            <a:endParaRPr lang="tr-TR" sz="2400" b="1" dirty="0">
              <a:solidFill>
                <a:srgbClr val="475A8C"/>
              </a:solidFill>
            </a:endParaRPr>
          </a:p>
          <a:p>
            <a:pPr algn="l"/>
            <a:endParaRPr lang="en-US" sz="2400" b="1" dirty="0">
              <a:solidFill>
                <a:srgbClr val="475A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861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4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000000"/>
      </a:accent1>
      <a:accent2>
        <a:srgbClr val="FF0000"/>
      </a:accent2>
      <a:accent3>
        <a:srgbClr val="595959"/>
      </a:accent3>
      <a:accent4>
        <a:srgbClr val="C00000"/>
      </a:accent4>
      <a:accent5>
        <a:srgbClr val="7F7F7F"/>
      </a:accent5>
      <a:accent6>
        <a:srgbClr val="BFBFBF"/>
      </a:accent6>
      <a:hlink>
        <a:srgbClr val="FF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Custom 14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000000"/>
      </a:accent1>
      <a:accent2>
        <a:srgbClr val="FF0000"/>
      </a:accent2>
      <a:accent3>
        <a:srgbClr val="595959"/>
      </a:accent3>
      <a:accent4>
        <a:srgbClr val="C00000"/>
      </a:accent4>
      <a:accent5>
        <a:srgbClr val="7F7F7F"/>
      </a:accent5>
      <a:accent6>
        <a:srgbClr val="BFBFBF"/>
      </a:accent6>
      <a:hlink>
        <a:srgbClr val="FF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Custom 14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000000"/>
      </a:accent1>
      <a:accent2>
        <a:srgbClr val="FF0000"/>
      </a:accent2>
      <a:accent3>
        <a:srgbClr val="595959"/>
      </a:accent3>
      <a:accent4>
        <a:srgbClr val="C00000"/>
      </a:accent4>
      <a:accent5>
        <a:srgbClr val="7F7F7F"/>
      </a:accent5>
      <a:accent6>
        <a:srgbClr val="BFBFBF"/>
      </a:accent6>
      <a:hlink>
        <a:srgbClr val="FF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Custom 14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000000"/>
      </a:accent1>
      <a:accent2>
        <a:srgbClr val="FF0000"/>
      </a:accent2>
      <a:accent3>
        <a:srgbClr val="595959"/>
      </a:accent3>
      <a:accent4>
        <a:srgbClr val="C00000"/>
      </a:accent4>
      <a:accent5>
        <a:srgbClr val="7F7F7F"/>
      </a:accent5>
      <a:accent6>
        <a:srgbClr val="BFBFBF"/>
      </a:accent6>
      <a:hlink>
        <a:srgbClr val="FF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1382</Words>
  <Application>Microsoft Office PowerPoint</Application>
  <PresentationFormat>Geniş ekran</PresentationFormat>
  <Paragraphs>461</Paragraphs>
  <Slides>31</Slides>
  <Notes>29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5</vt:i4>
      </vt:variant>
      <vt:variant>
        <vt:lpstr>Slayt Başlıkları</vt:lpstr>
      </vt:variant>
      <vt:variant>
        <vt:i4>31</vt:i4>
      </vt:variant>
    </vt:vector>
  </HeadingPairs>
  <TitlesOfParts>
    <vt:vector size="44" baseType="lpstr">
      <vt:lpstr>MS PGothic</vt:lpstr>
      <vt:lpstr>Arial</vt:lpstr>
      <vt:lpstr>Arial Narrow</vt:lpstr>
      <vt:lpstr>Calibri</vt:lpstr>
      <vt:lpstr>Calibri Light</vt:lpstr>
      <vt:lpstr>Verdana</vt:lpstr>
      <vt:lpstr>Wingdings</vt:lpstr>
      <vt:lpstr>Wingdings 2</vt:lpstr>
      <vt:lpstr>Office Teması</vt:lpstr>
      <vt:lpstr>1_Office Theme</vt:lpstr>
      <vt:lpstr>2_Office Theme</vt:lpstr>
      <vt:lpstr>3_Office Theme</vt:lpstr>
      <vt:lpstr>4_Office Theme</vt:lpstr>
      <vt:lpstr>PowerPoint Sunusu</vt:lpstr>
      <vt:lpstr>PowerPoint Sunusu</vt:lpstr>
      <vt:lpstr>PowerPoint Sunusu</vt:lpstr>
      <vt:lpstr>UR-GE DESTEĞİ</vt:lpstr>
      <vt:lpstr>UR-GE DESTEĞİ</vt:lpstr>
      <vt:lpstr>UR-GE DESTEĞİ</vt:lpstr>
      <vt:lpstr>UR-GE DESTEĞİ</vt:lpstr>
      <vt:lpstr>UR-GE DESTEĞİ</vt:lpstr>
      <vt:lpstr>UR-GE DESTEĞİ</vt:lpstr>
      <vt:lpstr>UR-GE DESTEĞİ</vt:lpstr>
      <vt:lpstr>UR-GE DESTEĞİ</vt:lpstr>
      <vt:lpstr>UR-GE DESTEĞİ</vt:lpstr>
      <vt:lpstr>UR-GE DESTEĞİ</vt:lpstr>
      <vt:lpstr>UR-GE DESTEĞİ</vt:lpstr>
      <vt:lpstr>PowerPoint Sunusu</vt:lpstr>
      <vt:lpstr>PAZAR ARAŞTIRMASI DESTEĞİ</vt:lpstr>
      <vt:lpstr>PAZAR ARAŞTIRMASI DESTEĞİ</vt:lpstr>
      <vt:lpstr>PAZAR ARAŞTIRMASI DESTEĞİ</vt:lpstr>
      <vt:lpstr>PAZAR ARAŞTIRMASI DESTEĞİ</vt:lpstr>
      <vt:lpstr>PAZAR ARAŞTIRMASI DESTEĞİ</vt:lpstr>
      <vt:lpstr>PAZAR ARAŞTIRMASI DESTEĞİ</vt:lpstr>
      <vt:lpstr>PAZAR ARAŞTIRMASI DESTEĞİ</vt:lpstr>
      <vt:lpstr>PAZAR ARAŞTIRMASI DESTEĞİ</vt:lpstr>
      <vt:lpstr>PAZAR ARAŞTIRMASI DESTEĞİ</vt:lpstr>
      <vt:lpstr>PAZAR ARAŞTIRMASI DESTEĞİ</vt:lpstr>
      <vt:lpstr>PAZAR ARAŞTIRMASI DESTEĞİ</vt:lpstr>
      <vt:lpstr>PowerPoint Sunusu</vt:lpstr>
      <vt:lpstr>PAZARA GİRİŞ BELGELERİ DESTEĞİ</vt:lpstr>
      <vt:lpstr>PAZARA GİRİŞ BELGELERİ DESTEĞİ</vt:lpstr>
      <vt:lpstr>PAZARA GİRİŞ BELGELERİ DESTEĞİ</vt:lpstr>
      <vt:lpstr>İHRACATA YÖNELİK DEVLET DESTEKLERİ</vt:lpstr>
    </vt:vector>
  </TitlesOfParts>
  <Company>Ekonomi Bakanlığı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Meryem Merve YILDIZ</dc:creator>
  <cp:lastModifiedBy>Hıfzı Oğuz KORKMAZ</cp:lastModifiedBy>
  <cp:revision>38</cp:revision>
  <cp:lastPrinted>2017-04-11T12:53:22Z</cp:lastPrinted>
  <dcterms:created xsi:type="dcterms:W3CDTF">2015-05-13T14:26:45Z</dcterms:created>
  <dcterms:modified xsi:type="dcterms:W3CDTF">2017-04-11T14:52:28Z</dcterms:modified>
</cp:coreProperties>
</file>